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61" r:id="rId5"/>
    <p:sldId id="262" r:id="rId6"/>
    <p:sldId id="259" r:id="rId7"/>
    <p:sldId id="258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4E4C84-FE28-BA4F-B90E-1EBA2D6FF6C2}" v="87" dt="2022-01-24T02:24:32.494"/>
    <p1510:client id="{6CB70107-89D1-1347-A758-E9B4A5AD4C02}" v="298" dt="2022-01-24T02:12:56.726"/>
    <p1510:client id="{9B96F63F-A22C-482E-B1DC-209994D920C3}" v="888" dt="2022-01-24T02:37:09.2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山下皓大_沼津" userId="aa03b7e3-13ee-475a-b55a-8144814a51bc" providerId="ADAL" clId="{174E4C84-FE28-BA4F-B90E-1EBA2D6FF6C2}"/>
    <pc:docChg chg="undo custSel addSld modSld">
      <pc:chgData name="山下皓大_沼津" userId="aa03b7e3-13ee-475a-b55a-8144814a51bc" providerId="ADAL" clId="{174E4C84-FE28-BA4F-B90E-1EBA2D6FF6C2}" dt="2022-01-24T02:24:32.494" v="565" actId="1076"/>
      <pc:docMkLst>
        <pc:docMk/>
      </pc:docMkLst>
      <pc:sldChg chg="addSp delSp modSp mod modShow">
        <pc:chgData name="山下皓大_沼津" userId="aa03b7e3-13ee-475a-b55a-8144814a51bc" providerId="ADAL" clId="{174E4C84-FE28-BA4F-B90E-1EBA2D6FF6C2}" dt="2022-01-24T01:57:38.213" v="554" actId="729"/>
        <pc:sldMkLst>
          <pc:docMk/>
          <pc:sldMk cId="3560013650" sldId="258"/>
        </pc:sldMkLst>
        <pc:spChg chg="mod">
          <ac:chgData name="山下皓大_沼津" userId="aa03b7e3-13ee-475a-b55a-8144814a51bc" providerId="ADAL" clId="{174E4C84-FE28-BA4F-B90E-1EBA2D6FF6C2}" dt="2022-01-24T01:54:15.240" v="515" actId="1076"/>
          <ac:spMkLst>
            <pc:docMk/>
            <pc:sldMk cId="3560013650" sldId="258"/>
            <ac:spMk id="8" creationId="{AEB33B94-3A1C-42A2-A7D0-6466A46FC367}"/>
          </ac:spMkLst>
        </pc:spChg>
        <pc:picChg chg="add del mod">
          <ac:chgData name="山下皓大_沼津" userId="aa03b7e3-13ee-475a-b55a-8144814a51bc" providerId="ADAL" clId="{174E4C84-FE28-BA4F-B90E-1EBA2D6FF6C2}" dt="2022-01-24T01:54:23.387" v="520" actId="478"/>
          <ac:picMkLst>
            <pc:docMk/>
            <pc:sldMk cId="3560013650" sldId="258"/>
            <ac:picMk id="4" creationId="{5CE78B0E-46BA-6845-A976-FFD8F771F9E0}"/>
          </ac:picMkLst>
        </pc:picChg>
        <pc:picChg chg="mod">
          <ac:chgData name="山下皓大_沼津" userId="aa03b7e3-13ee-475a-b55a-8144814a51bc" providerId="ADAL" clId="{174E4C84-FE28-BA4F-B90E-1EBA2D6FF6C2}" dt="2022-01-24T01:54:17.299" v="518" actId="1076"/>
          <ac:picMkLst>
            <pc:docMk/>
            <pc:sldMk cId="3560013650" sldId="258"/>
            <ac:picMk id="6" creationId="{F0D9FC99-CB5A-4FC8-8BA6-9D8E65BA6B22}"/>
          </ac:picMkLst>
        </pc:picChg>
        <pc:cxnChg chg="mod">
          <ac:chgData name="山下皓大_沼津" userId="aa03b7e3-13ee-475a-b55a-8144814a51bc" providerId="ADAL" clId="{174E4C84-FE28-BA4F-B90E-1EBA2D6FF6C2}" dt="2022-01-24T01:54:15.240" v="515" actId="1076"/>
          <ac:cxnSpMkLst>
            <pc:docMk/>
            <pc:sldMk cId="3560013650" sldId="258"/>
            <ac:cxnSpMk id="14" creationId="{D376CE73-B0EE-450E-BC4F-E422B2FE8656}"/>
          </ac:cxnSpMkLst>
        </pc:cxnChg>
      </pc:sldChg>
      <pc:sldChg chg="addSp delSp modSp mod">
        <pc:chgData name="山下皓大_沼津" userId="aa03b7e3-13ee-475a-b55a-8144814a51bc" providerId="ADAL" clId="{174E4C84-FE28-BA4F-B90E-1EBA2D6FF6C2}" dt="2022-01-24T02:24:32.494" v="565" actId="1076"/>
        <pc:sldMkLst>
          <pc:docMk/>
          <pc:sldMk cId="3463340835" sldId="259"/>
        </pc:sldMkLst>
        <pc:spChg chg="del">
          <ac:chgData name="山下皓大_沼津" userId="aa03b7e3-13ee-475a-b55a-8144814a51bc" providerId="ADAL" clId="{174E4C84-FE28-BA4F-B90E-1EBA2D6FF6C2}" dt="2022-01-24T02:23:58.090" v="555"/>
          <ac:spMkLst>
            <pc:docMk/>
            <pc:sldMk cId="3463340835" sldId="259"/>
            <ac:spMk id="5" creationId="{446D079B-3FB8-46B1-A636-9B922EE7CA49}"/>
          </ac:spMkLst>
        </pc:spChg>
        <pc:spChg chg="del">
          <ac:chgData name="山下皓大_沼津" userId="aa03b7e3-13ee-475a-b55a-8144814a51bc" providerId="ADAL" clId="{174E4C84-FE28-BA4F-B90E-1EBA2D6FF6C2}" dt="2022-01-24T02:24:10.114" v="560" actId="478"/>
          <ac:spMkLst>
            <pc:docMk/>
            <pc:sldMk cId="3463340835" sldId="259"/>
            <ac:spMk id="6" creationId="{5A021972-82BE-4284-A728-A7E747729483}"/>
          </ac:spMkLst>
        </pc:spChg>
        <pc:spChg chg="mod">
          <ac:chgData name="山下皓大_沼津" userId="aa03b7e3-13ee-475a-b55a-8144814a51bc" providerId="ADAL" clId="{174E4C84-FE28-BA4F-B90E-1EBA2D6FF6C2}" dt="2022-01-24T02:24:32.494" v="565" actId="1076"/>
          <ac:spMkLst>
            <pc:docMk/>
            <pc:sldMk cId="3463340835" sldId="259"/>
            <ac:spMk id="7" creationId="{0F06F786-68B9-4445-A1A4-FB0D0A867E3A}"/>
          </ac:spMkLst>
        </pc:spChg>
        <pc:spChg chg="mod">
          <ac:chgData name="山下皓大_沼津" userId="aa03b7e3-13ee-475a-b55a-8144814a51bc" providerId="ADAL" clId="{174E4C84-FE28-BA4F-B90E-1EBA2D6FF6C2}" dt="2022-01-24T02:24:32.494" v="565" actId="1076"/>
          <ac:spMkLst>
            <pc:docMk/>
            <pc:sldMk cId="3463340835" sldId="259"/>
            <ac:spMk id="8" creationId="{AF9C8613-51B0-4FF9-B927-E3CAA95914BE}"/>
          </ac:spMkLst>
        </pc:spChg>
        <pc:spChg chg="mod">
          <ac:chgData name="山下皓大_沼津" userId="aa03b7e3-13ee-475a-b55a-8144814a51bc" providerId="ADAL" clId="{174E4C84-FE28-BA4F-B90E-1EBA2D6FF6C2}" dt="2022-01-24T02:24:32.494" v="565" actId="1076"/>
          <ac:spMkLst>
            <pc:docMk/>
            <pc:sldMk cId="3463340835" sldId="259"/>
            <ac:spMk id="9" creationId="{23EA6CF6-497A-4037-9990-526DC61D2901}"/>
          </ac:spMkLst>
        </pc:spChg>
        <pc:picChg chg="add mod">
          <ac:chgData name="山下皓大_沼津" userId="aa03b7e3-13ee-475a-b55a-8144814a51bc" providerId="ADAL" clId="{174E4C84-FE28-BA4F-B90E-1EBA2D6FF6C2}" dt="2022-01-24T02:24:21.696" v="564" actId="1076"/>
          <ac:picMkLst>
            <pc:docMk/>
            <pc:sldMk cId="3463340835" sldId="259"/>
            <ac:picMk id="4" creationId="{0C2956C8-AC26-E848-81B3-322B50A0B909}"/>
          </ac:picMkLst>
        </pc:picChg>
      </pc:sldChg>
      <pc:sldChg chg="addSp delSp modSp mod">
        <pc:chgData name="山下皓大_沼津" userId="aa03b7e3-13ee-475a-b55a-8144814a51bc" providerId="ADAL" clId="{174E4C84-FE28-BA4F-B90E-1EBA2D6FF6C2}" dt="2022-01-24T00:54:40.277" v="503" actId="1076"/>
        <pc:sldMkLst>
          <pc:docMk/>
          <pc:sldMk cId="769726162" sldId="260"/>
        </pc:sldMkLst>
        <pc:spChg chg="mod">
          <ac:chgData name="山下皓大_沼津" userId="aa03b7e3-13ee-475a-b55a-8144814a51bc" providerId="ADAL" clId="{174E4C84-FE28-BA4F-B90E-1EBA2D6FF6C2}" dt="2022-01-24T00:28:23.576" v="1" actId="1076"/>
          <ac:spMkLst>
            <pc:docMk/>
            <pc:sldMk cId="769726162" sldId="260"/>
            <ac:spMk id="2" creationId="{6D48A7DE-C83B-4D2C-A16E-9490812CF884}"/>
          </ac:spMkLst>
        </pc:spChg>
        <pc:spChg chg="mod">
          <ac:chgData name="山下皓大_沼津" userId="aa03b7e3-13ee-475a-b55a-8144814a51bc" providerId="ADAL" clId="{174E4C84-FE28-BA4F-B90E-1EBA2D6FF6C2}" dt="2022-01-24T00:36:35.056" v="54" actId="14100"/>
          <ac:spMkLst>
            <pc:docMk/>
            <pc:sldMk cId="769726162" sldId="260"/>
            <ac:spMk id="3" creationId="{787F777F-507C-4736-B321-F14B161AE9A8}"/>
          </ac:spMkLst>
        </pc:spChg>
        <pc:spChg chg="add mod">
          <ac:chgData name="山下皓大_沼津" userId="aa03b7e3-13ee-475a-b55a-8144814a51bc" providerId="ADAL" clId="{174E4C84-FE28-BA4F-B90E-1EBA2D6FF6C2}" dt="2022-01-24T00:36:38.823" v="55" actId="1076"/>
          <ac:spMkLst>
            <pc:docMk/>
            <pc:sldMk cId="769726162" sldId="260"/>
            <ac:spMk id="4" creationId="{989E40A3-6133-EE42-BE44-7D737949FBA7}"/>
          </ac:spMkLst>
        </pc:spChg>
        <pc:spChg chg="add mod">
          <ac:chgData name="山下皓大_沼津" userId="aa03b7e3-13ee-475a-b55a-8144814a51bc" providerId="ADAL" clId="{174E4C84-FE28-BA4F-B90E-1EBA2D6FF6C2}" dt="2022-01-24T00:44:54.242" v="408" actId="1076"/>
          <ac:spMkLst>
            <pc:docMk/>
            <pc:sldMk cId="769726162" sldId="260"/>
            <ac:spMk id="5" creationId="{259A2076-B5DE-B949-B404-91DC9432E8F8}"/>
          </ac:spMkLst>
        </pc:spChg>
        <pc:spChg chg="add del mod">
          <ac:chgData name="山下皓大_沼津" userId="aa03b7e3-13ee-475a-b55a-8144814a51bc" providerId="ADAL" clId="{174E4C84-FE28-BA4F-B90E-1EBA2D6FF6C2}" dt="2022-01-24T00:54:19.035" v="499"/>
          <ac:spMkLst>
            <pc:docMk/>
            <pc:sldMk cId="769726162" sldId="260"/>
            <ac:spMk id="6" creationId="{CE25D5FB-B8B5-2A43-BE63-81C299964B75}"/>
          </ac:spMkLst>
        </pc:spChg>
        <pc:spChg chg="add mod">
          <ac:chgData name="山下皓大_沼津" userId="aa03b7e3-13ee-475a-b55a-8144814a51bc" providerId="ADAL" clId="{174E4C84-FE28-BA4F-B90E-1EBA2D6FF6C2}" dt="2022-01-24T00:44:32.096" v="402" actId="404"/>
          <ac:spMkLst>
            <pc:docMk/>
            <pc:sldMk cId="769726162" sldId="260"/>
            <ac:spMk id="8" creationId="{7B5C8BE7-C159-EC47-A304-C0B97EB1B214}"/>
          </ac:spMkLst>
        </pc:spChg>
        <pc:spChg chg="add mod">
          <ac:chgData name="山下皓大_沼津" userId="aa03b7e3-13ee-475a-b55a-8144814a51bc" providerId="ADAL" clId="{174E4C84-FE28-BA4F-B90E-1EBA2D6FF6C2}" dt="2022-01-24T00:37:18.288" v="71" actId="1076"/>
          <ac:spMkLst>
            <pc:docMk/>
            <pc:sldMk cId="769726162" sldId="260"/>
            <ac:spMk id="9" creationId="{9993BBC3-FCD2-BC4F-A450-A6AD827E28ED}"/>
          </ac:spMkLst>
        </pc:spChg>
        <pc:spChg chg="add mod">
          <ac:chgData name="山下皓大_沼津" userId="aa03b7e3-13ee-475a-b55a-8144814a51bc" providerId="ADAL" clId="{174E4C84-FE28-BA4F-B90E-1EBA2D6FF6C2}" dt="2022-01-24T00:54:40.277" v="503" actId="1076"/>
          <ac:spMkLst>
            <pc:docMk/>
            <pc:sldMk cId="769726162" sldId="260"/>
            <ac:spMk id="10" creationId="{3CE73566-5017-524D-99E7-51D63CB74C15}"/>
          </ac:spMkLst>
        </pc:spChg>
        <pc:spChg chg="add mod">
          <ac:chgData name="山下皓大_沼津" userId="aa03b7e3-13ee-475a-b55a-8144814a51bc" providerId="ADAL" clId="{174E4C84-FE28-BA4F-B90E-1EBA2D6FF6C2}" dt="2022-01-24T00:54:33.678" v="502" actId="1076"/>
          <ac:spMkLst>
            <pc:docMk/>
            <pc:sldMk cId="769726162" sldId="260"/>
            <ac:spMk id="12" creationId="{1DBD97B8-9DD5-9C42-8FDC-1E64A50B6010}"/>
          </ac:spMkLst>
        </pc:spChg>
        <pc:spChg chg="add mod">
          <ac:chgData name="山下皓大_沼津" userId="aa03b7e3-13ee-475a-b55a-8144814a51bc" providerId="ADAL" clId="{174E4C84-FE28-BA4F-B90E-1EBA2D6FF6C2}" dt="2022-01-24T00:53:49.136" v="493" actId="1076"/>
          <ac:spMkLst>
            <pc:docMk/>
            <pc:sldMk cId="769726162" sldId="260"/>
            <ac:spMk id="16" creationId="{E6D15294-D000-8147-8FA4-E0C5C039B7BD}"/>
          </ac:spMkLst>
        </pc:spChg>
        <pc:grpChg chg="add mod">
          <ac:chgData name="山下皓大_沼津" userId="aa03b7e3-13ee-475a-b55a-8144814a51bc" providerId="ADAL" clId="{174E4C84-FE28-BA4F-B90E-1EBA2D6FF6C2}" dt="2022-01-24T00:53:59.715" v="494" actId="1076"/>
          <ac:grpSpMkLst>
            <pc:docMk/>
            <pc:sldMk cId="769726162" sldId="260"/>
            <ac:grpSpMk id="13" creationId="{6E3B2E05-7D81-9A4A-A610-8B37DAAA4CE4}"/>
          </ac:grpSpMkLst>
        </pc:grpChg>
        <pc:grpChg chg="add mod">
          <ac:chgData name="山下皓大_沼津" userId="aa03b7e3-13ee-475a-b55a-8144814a51bc" providerId="ADAL" clId="{174E4C84-FE28-BA4F-B90E-1EBA2D6FF6C2}" dt="2022-01-24T00:54:40.277" v="503" actId="1076"/>
          <ac:grpSpMkLst>
            <pc:docMk/>
            <pc:sldMk cId="769726162" sldId="260"/>
            <ac:grpSpMk id="15" creationId="{3F133A4B-5CC5-7B48-9976-5B39DCB7F4F5}"/>
          </ac:grpSpMkLst>
        </pc:grpChg>
        <pc:grpChg chg="add mod">
          <ac:chgData name="山下皓大_沼津" userId="aa03b7e3-13ee-475a-b55a-8144814a51bc" providerId="ADAL" clId="{174E4C84-FE28-BA4F-B90E-1EBA2D6FF6C2}" dt="2022-01-24T00:54:33.678" v="502" actId="1076"/>
          <ac:grpSpMkLst>
            <pc:docMk/>
            <pc:sldMk cId="769726162" sldId="260"/>
            <ac:grpSpMk id="17" creationId="{71234C8D-FB78-3A4F-A6D1-17CEE4DC7A69}"/>
          </ac:grpSpMkLst>
        </pc:grpChg>
        <pc:picChg chg="add mod">
          <ac:chgData name="山下皓大_沼津" userId="aa03b7e3-13ee-475a-b55a-8144814a51bc" providerId="ADAL" clId="{174E4C84-FE28-BA4F-B90E-1EBA2D6FF6C2}" dt="2022-01-24T00:43:14.080" v="398" actId="164"/>
          <ac:picMkLst>
            <pc:docMk/>
            <pc:sldMk cId="769726162" sldId="260"/>
            <ac:picMk id="7" creationId="{6DF6968B-62E1-714F-94BE-AFFB40508F6F}"/>
          </ac:picMkLst>
        </pc:picChg>
        <pc:picChg chg="add mod">
          <ac:chgData name="山下皓大_沼津" userId="aa03b7e3-13ee-475a-b55a-8144814a51bc" providerId="ADAL" clId="{174E4C84-FE28-BA4F-B90E-1EBA2D6FF6C2}" dt="2022-01-24T00:54:40.277" v="503" actId="1076"/>
          <ac:picMkLst>
            <pc:docMk/>
            <pc:sldMk cId="769726162" sldId="260"/>
            <ac:picMk id="11" creationId="{3114E4BC-B82D-894F-8804-066B013766CD}"/>
          </ac:picMkLst>
        </pc:picChg>
        <pc:picChg chg="add mod">
          <ac:chgData name="山下皓大_沼津" userId="aa03b7e3-13ee-475a-b55a-8144814a51bc" providerId="ADAL" clId="{174E4C84-FE28-BA4F-B90E-1EBA2D6FF6C2}" dt="2022-01-24T00:54:33.678" v="502" actId="1076"/>
          <ac:picMkLst>
            <pc:docMk/>
            <pc:sldMk cId="769726162" sldId="260"/>
            <ac:picMk id="14" creationId="{E084DB38-C0CD-E543-A846-04E806EAE20B}"/>
          </ac:picMkLst>
        </pc:picChg>
      </pc:sldChg>
      <pc:sldChg chg="delSp modSp add mod">
        <pc:chgData name="山下皓大_沼津" userId="aa03b7e3-13ee-475a-b55a-8144814a51bc" providerId="ADAL" clId="{174E4C84-FE28-BA4F-B90E-1EBA2D6FF6C2}" dt="2022-01-24T01:57:23.593" v="553" actId="1076"/>
        <pc:sldMkLst>
          <pc:docMk/>
          <pc:sldMk cId="4008693085" sldId="262"/>
        </pc:sldMkLst>
        <pc:spChg chg="del">
          <ac:chgData name="山下皓大_沼津" userId="aa03b7e3-13ee-475a-b55a-8144814a51bc" providerId="ADAL" clId="{174E4C84-FE28-BA4F-B90E-1EBA2D6FF6C2}" dt="2022-01-24T01:56:21.413" v="543" actId="478"/>
          <ac:spMkLst>
            <pc:docMk/>
            <pc:sldMk cId="4008693085" sldId="262"/>
            <ac:spMk id="7" creationId="{D9AC8D7F-3E54-4496-A9E5-77311C556A56}"/>
          </ac:spMkLst>
        </pc:spChg>
        <pc:spChg chg="mod">
          <ac:chgData name="山下皓大_沼津" userId="aa03b7e3-13ee-475a-b55a-8144814a51bc" providerId="ADAL" clId="{174E4C84-FE28-BA4F-B90E-1EBA2D6FF6C2}" dt="2022-01-24T01:57:14.754" v="552" actId="1076"/>
          <ac:spMkLst>
            <pc:docMk/>
            <pc:sldMk cId="4008693085" sldId="262"/>
            <ac:spMk id="8" creationId="{AEB33B94-3A1C-42A2-A7D0-6466A46FC367}"/>
          </ac:spMkLst>
        </pc:spChg>
        <pc:spChg chg="mod">
          <ac:chgData name="山下皓大_沼津" userId="aa03b7e3-13ee-475a-b55a-8144814a51bc" providerId="ADAL" clId="{174E4C84-FE28-BA4F-B90E-1EBA2D6FF6C2}" dt="2022-01-24T01:57:14.754" v="552" actId="1076"/>
          <ac:spMkLst>
            <pc:docMk/>
            <pc:sldMk cId="4008693085" sldId="262"/>
            <ac:spMk id="9" creationId="{A2FFE672-D639-4642-8255-351C35700132}"/>
          </ac:spMkLst>
        </pc:spChg>
        <pc:spChg chg="mod">
          <ac:chgData name="山下皓大_沼津" userId="aa03b7e3-13ee-475a-b55a-8144814a51bc" providerId="ADAL" clId="{174E4C84-FE28-BA4F-B90E-1EBA2D6FF6C2}" dt="2022-01-24T01:57:14.754" v="552" actId="1076"/>
          <ac:spMkLst>
            <pc:docMk/>
            <pc:sldMk cId="4008693085" sldId="262"/>
            <ac:spMk id="10" creationId="{23F8233A-4F2E-4E5F-B453-283C600FB4B4}"/>
          </ac:spMkLst>
        </pc:spChg>
        <pc:spChg chg="mod">
          <ac:chgData name="山下皓大_沼津" userId="aa03b7e3-13ee-475a-b55a-8144814a51bc" providerId="ADAL" clId="{174E4C84-FE28-BA4F-B90E-1EBA2D6FF6C2}" dt="2022-01-24T01:57:14.754" v="552" actId="1076"/>
          <ac:spMkLst>
            <pc:docMk/>
            <pc:sldMk cId="4008693085" sldId="262"/>
            <ac:spMk id="12" creationId="{8D76AD12-F9B6-4C4D-A069-466D6AFF8130}"/>
          </ac:spMkLst>
        </pc:spChg>
        <pc:spChg chg="mod">
          <ac:chgData name="山下皓大_沼津" userId="aa03b7e3-13ee-475a-b55a-8144814a51bc" providerId="ADAL" clId="{174E4C84-FE28-BA4F-B90E-1EBA2D6FF6C2}" dt="2022-01-24T01:57:14.754" v="552" actId="1076"/>
          <ac:spMkLst>
            <pc:docMk/>
            <pc:sldMk cId="4008693085" sldId="262"/>
            <ac:spMk id="24" creationId="{6E33EC59-9DBF-4765-8031-7800E2A99EEF}"/>
          </ac:spMkLst>
        </pc:spChg>
        <pc:spChg chg="mod">
          <ac:chgData name="山下皓大_沼津" userId="aa03b7e3-13ee-475a-b55a-8144814a51bc" providerId="ADAL" clId="{174E4C84-FE28-BA4F-B90E-1EBA2D6FF6C2}" dt="2022-01-24T01:57:14.754" v="552" actId="1076"/>
          <ac:spMkLst>
            <pc:docMk/>
            <pc:sldMk cId="4008693085" sldId="262"/>
            <ac:spMk id="26" creationId="{EDE09057-8A16-4EE9-9B83-7977613AB5C7}"/>
          </ac:spMkLst>
        </pc:spChg>
        <pc:spChg chg="mod">
          <ac:chgData name="山下皓大_沼津" userId="aa03b7e3-13ee-475a-b55a-8144814a51bc" providerId="ADAL" clId="{174E4C84-FE28-BA4F-B90E-1EBA2D6FF6C2}" dt="2022-01-24T01:57:14.754" v="552" actId="1076"/>
          <ac:spMkLst>
            <pc:docMk/>
            <pc:sldMk cId="4008693085" sldId="262"/>
            <ac:spMk id="27" creationId="{6B6EA4AD-EBA0-4BED-9CA8-D9156DE8E20C}"/>
          </ac:spMkLst>
        </pc:spChg>
        <pc:spChg chg="mod">
          <ac:chgData name="山下皓大_沼津" userId="aa03b7e3-13ee-475a-b55a-8144814a51bc" providerId="ADAL" clId="{174E4C84-FE28-BA4F-B90E-1EBA2D6FF6C2}" dt="2022-01-24T01:57:14.754" v="552" actId="1076"/>
          <ac:spMkLst>
            <pc:docMk/>
            <pc:sldMk cId="4008693085" sldId="262"/>
            <ac:spMk id="36" creationId="{3B50167E-8EC5-4D1D-AD8D-4A7EE832D830}"/>
          </ac:spMkLst>
        </pc:spChg>
        <pc:spChg chg="mod">
          <ac:chgData name="山下皓大_沼津" userId="aa03b7e3-13ee-475a-b55a-8144814a51bc" providerId="ADAL" clId="{174E4C84-FE28-BA4F-B90E-1EBA2D6FF6C2}" dt="2022-01-24T01:57:23.593" v="553" actId="1076"/>
          <ac:spMkLst>
            <pc:docMk/>
            <pc:sldMk cId="4008693085" sldId="262"/>
            <ac:spMk id="37" creationId="{D0C9829D-0BAD-4CD2-B6B6-3B237E3C389A}"/>
          </ac:spMkLst>
        </pc:spChg>
        <pc:picChg chg="mod">
          <ac:chgData name="山下皓大_沼津" userId="aa03b7e3-13ee-475a-b55a-8144814a51bc" providerId="ADAL" clId="{174E4C84-FE28-BA4F-B90E-1EBA2D6FF6C2}" dt="2022-01-24T01:57:14.754" v="552" actId="1076"/>
          <ac:picMkLst>
            <pc:docMk/>
            <pc:sldMk cId="4008693085" sldId="262"/>
            <ac:picMk id="4" creationId="{5CE78B0E-46BA-6845-A976-FFD8F771F9E0}"/>
          </ac:picMkLst>
        </pc:picChg>
        <pc:picChg chg="del">
          <ac:chgData name="山下皓大_沼津" userId="aa03b7e3-13ee-475a-b55a-8144814a51bc" providerId="ADAL" clId="{174E4C84-FE28-BA4F-B90E-1EBA2D6FF6C2}" dt="2022-01-24T01:54:33.411" v="521" actId="478"/>
          <ac:picMkLst>
            <pc:docMk/>
            <pc:sldMk cId="4008693085" sldId="262"/>
            <ac:picMk id="6" creationId="{F0D9FC99-CB5A-4FC8-8BA6-9D8E65BA6B22}"/>
          </ac:picMkLst>
        </pc:picChg>
        <pc:cxnChg chg="mod">
          <ac:chgData name="山下皓大_沼津" userId="aa03b7e3-13ee-475a-b55a-8144814a51bc" providerId="ADAL" clId="{174E4C84-FE28-BA4F-B90E-1EBA2D6FF6C2}" dt="2022-01-24T01:57:14.754" v="552" actId="1076"/>
          <ac:cxnSpMkLst>
            <pc:docMk/>
            <pc:sldMk cId="4008693085" sldId="262"/>
            <ac:cxnSpMk id="14" creationId="{D376CE73-B0EE-450E-BC4F-E422B2FE8656}"/>
          </ac:cxnSpMkLst>
        </pc:cxnChg>
        <pc:cxnChg chg="mod">
          <ac:chgData name="山下皓大_沼津" userId="aa03b7e3-13ee-475a-b55a-8144814a51bc" providerId="ADAL" clId="{174E4C84-FE28-BA4F-B90E-1EBA2D6FF6C2}" dt="2022-01-24T01:57:14.754" v="552" actId="1076"/>
          <ac:cxnSpMkLst>
            <pc:docMk/>
            <pc:sldMk cId="4008693085" sldId="262"/>
            <ac:cxnSpMk id="17" creationId="{30DBFD7D-3DBC-4BB7-9AE9-4CD1A55443AD}"/>
          </ac:cxnSpMkLst>
        </pc:cxnChg>
        <pc:cxnChg chg="mod">
          <ac:chgData name="山下皓大_沼津" userId="aa03b7e3-13ee-475a-b55a-8144814a51bc" providerId="ADAL" clId="{174E4C84-FE28-BA4F-B90E-1EBA2D6FF6C2}" dt="2022-01-24T01:57:14.754" v="552" actId="1076"/>
          <ac:cxnSpMkLst>
            <pc:docMk/>
            <pc:sldMk cId="4008693085" sldId="262"/>
            <ac:cxnSpMk id="20" creationId="{B3A870F7-EEA4-4DB5-A16A-13C9B83CB714}"/>
          </ac:cxnSpMkLst>
        </pc:cxnChg>
        <pc:cxnChg chg="mod">
          <ac:chgData name="山下皓大_沼津" userId="aa03b7e3-13ee-475a-b55a-8144814a51bc" providerId="ADAL" clId="{174E4C84-FE28-BA4F-B90E-1EBA2D6FF6C2}" dt="2022-01-24T01:57:14.754" v="552" actId="1076"/>
          <ac:cxnSpMkLst>
            <pc:docMk/>
            <pc:sldMk cId="4008693085" sldId="262"/>
            <ac:cxnSpMk id="28" creationId="{9511745A-7012-4814-B14B-EE97C1FAFFF9}"/>
          </ac:cxnSpMkLst>
        </pc:cxnChg>
        <pc:cxnChg chg="mod">
          <ac:chgData name="山下皓大_沼津" userId="aa03b7e3-13ee-475a-b55a-8144814a51bc" providerId="ADAL" clId="{174E4C84-FE28-BA4F-B90E-1EBA2D6FF6C2}" dt="2022-01-24T01:57:14.754" v="552" actId="1076"/>
          <ac:cxnSpMkLst>
            <pc:docMk/>
            <pc:sldMk cId="4008693085" sldId="262"/>
            <ac:cxnSpMk id="31" creationId="{5B95C693-C08A-46B7-970C-D8F8C266AC1A}"/>
          </ac:cxnSpMkLst>
        </pc:cxnChg>
        <pc:cxnChg chg="mod">
          <ac:chgData name="山下皓大_沼津" userId="aa03b7e3-13ee-475a-b55a-8144814a51bc" providerId="ADAL" clId="{174E4C84-FE28-BA4F-B90E-1EBA2D6FF6C2}" dt="2022-01-24T01:57:23.593" v="553" actId="1076"/>
          <ac:cxnSpMkLst>
            <pc:docMk/>
            <pc:sldMk cId="4008693085" sldId="262"/>
            <ac:cxnSpMk id="38" creationId="{238B7235-1551-43AD-9A6B-F27B1B1C2D8B}"/>
          </ac:cxnSpMkLst>
        </pc:cxnChg>
      </pc:sldChg>
    </pc:docChg>
  </pc:docChgLst>
  <pc:docChgLst>
    <pc:chgData name="伊藤信秀_沼津" userId="15059d23-509c-4d25-a980-1a426437d970" providerId="ADAL" clId="{9B96F63F-A22C-482E-B1DC-209994D920C3}"/>
    <pc:docChg chg="undo redo custSel modSld sldOrd">
      <pc:chgData name="伊藤信秀_沼津" userId="15059d23-509c-4d25-a980-1a426437d970" providerId="ADAL" clId="{9B96F63F-A22C-482E-B1DC-209994D920C3}" dt="2022-01-24T02:37:09.283" v="889" actId="14100"/>
      <pc:docMkLst>
        <pc:docMk/>
      </pc:docMkLst>
      <pc:sldChg chg="modSp mod">
        <pc:chgData name="伊藤信秀_沼津" userId="15059d23-509c-4d25-a980-1a426437d970" providerId="ADAL" clId="{9B96F63F-A22C-482E-B1DC-209994D920C3}" dt="2022-01-24T02:21:39.669" v="742" actId="20577"/>
        <pc:sldMkLst>
          <pc:docMk/>
          <pc:sldMk cId="1650509228" sldId="256"/>
        </pc:sldMkLst>
        <pc:spChg chg="mod">
          <ac:chgData name="伊藤信秀_沼津" userId="15059d23-509c-4d25-a980-1a426437d970" providerId="ADAL" clId="{9B96F63F-A22C-482E-B1DC-209994D920C3}" dt="2022-01-24T02:21:39.669" v="742" actId="20577"/>
          <ac:spMkLst>
            <pc:docMk/>
            <pc:sldMk cId="1650509228" sldId="256"/>
            <ac:spMk id="2" creationId="{1B94E40F-BD9D-491F-A986-A1FA59CB53BF}"/>
          </ac:spMkLst>
        </pc:spChg>
        <pc:spChg chg="mod">
          <ac:chgData name="伊藤信秀_沼津" userId="15059d23-509c-4d25-a980-1a426437d970" providerId="ADAL" clId="{9B96F63F-A22C-482E-B1DC-209994D920C3}" dt="2022-01-24T02:21:30.812" v="730" actId="20577"/>
          <ac:spMkLst>
            <pc:docMk/>
            <pc:sldMk cId="1650509228" sldId="256"/>
            <ac:spMk id="3" creationId="{41CBA995-2CF8-468D-B932-BE5B0F9D6C98}"/>
          </ac:spMkLst>
        </pc:spChg>
      </pc:sldChg>
      <pc:sldChg chg="addSp delSp modSp mod">
        <pc:chgData name="伊藤信秀_沼津" userId="15059d23-509c-4d25-a980-1a426437d970" providerId="ADAL" clId="{9B96F63F-A22C-482E-B1DC-209994D920C3}" dt="2022-01-24T02:22:09.528" v="754" actId="115"/>
        <pc:sldMkLst>
          <pc:docMk/>
          <pc:sldMk cId="609251028" sldId="257"/>
        </pc:sldMkLst>
        <pc:spChg chg="mod">
          <ac:chgData name="伊藤信秀_沼津" userId="15059d23-509c-4d25-a980-1a426437d970" providerId="ADAL" clId="{9B96F63F-A22C-482E-B1DC-209994D920C3}" dt="2022-01-24T02:22:09.528" v="754" actId="115"/>
          <ac:spMkLst>
            <pc:docMk/>
            <pc:sldMk cId="609251028" sldId="257"/>
            <ac:spMk id="2" creationId="{A1D699EA-AC2E-4F87-ABC9-05B66BFD7305}"/>
          </ac:spMkLst>
        </pc:spChg>
        <pc:spChg chg="add del mod">
          <ac:chgData name="伊藤信秀_沼津" userId="15059d23-509c-4d25-a980-1a426437d970" providerId="ADAL" clId="{9B96F63F-A22C-482E-B1DC-209994D920C3}" dt="2022-01-24T02:07:19.087" v="137" actId="478"/>
          <ac:spMkLst>
            <pc:docMk/>
            <pc:sldMk cId="609251028" sldId="257"/>
            <ac:spMk id="5" creationId="{EB7950B2-A3A8-4491-ABE2-0124F2F255ED}"/>
          </ac:spMkLst>
        </pc:spChg>
        <pc:graphicFrameChg chg="mod modGraphic">
          <ac:chgData name="伊藤信秀_沼津" userId="15059d23-509c-4d25-a980-1a426437d970" providerId="ADAL" clId="{9B96F63F-A22C-482E-B1DC-209994D920C3}" dt="2022-01-24T02:07:57.405" v="143"/>
          <ac:graphicFrameMkLst>
            <pc:docMk/>
            <pc:sldMk cId="609251028" sldId="257"/>
            <ac:graphicFrameMk id="4" creationId="{F001E34C-BC17-4373-AE2F-C501A19197CB}"/>
          </ac:graphicFrameMkLst>
        </pc:graphicFrameChg>
      </pc:sldChg>
      <pc:sldChg chg="ord">
        <pc:chgData name="伊藤信秀_沼津" userId="15059d23-509c-4d25-a980-1a426437d970" providerId="ADAL" clId="{9B96F63F-A22C-482E-B1DC-209994D920C3}" dt="2022-01-24T02:22:35.582" v="761"/>
        <pc:sldMkLst>
          <pc:docMk/>
          <pc:sldMk cId="3560013650" sldId="258"/>
        </pc:sldMkLst>
      </pc:sldChg>
      <pc:sldChg chg="addSp delSp modSp mod">
        <pc:chgData name="伊藤信秀_沼津" userId="15059d23-509c-4d25-a980-1a426437d970" providerId="ADAL" clId="{9B96F63F-A22C-482E-B1DC-209994D920C3}" dt="2022-01-24T02:27:26.947" v="824" actId="692"/>
        <pc:sldMkLst>
          <pc:docMk/>
          <pc:sldMk cId="3463340835" sldId="259"/>
        </pc:sldMkLst>
        <pc:spChg chg="mod">
          <ac:chgData name="伊藤信秀_沼津" userId="15059d23-509c-4d25-a980-1a426437d970" providerId="ADAL" clId="{9B96F63F-A22C-482E-B1DC-209994D920C3}" dt="2022-01-24T02:22:14.999" v="755" actId="115"/>
          <ac:spMkLst>
            <pc:docMk/>
            <pc:sldMk cId="3463340835" sldId="259"/>
            <ac:spMk id="2" creationId="{A1D699EA-AC2E-4F87-ABC9-05B66BFD7305}"/>
          </ac:spMkLst>
        </pc:spChg>
        <pc:spChg chg="mod">
          <ac:chgData name="伊藤信秀_沼津" userId="15059d23-509c-4d25-a980-1a426437d970" providerId="ADAL" clId="{9B96F63F-A22C-482E-B1DC-209994D920C3}" dt="2022-01-24T02:26:16.534" v="801" actId="1076"/>
          <ac:spMkLst>
            <pc:docMk/>
            <pc:sldMk cId="3463340835" sldId="259"/>
            <ac:spMk id="7" creationId="{0F06F786-68B9-4445-A1A4-FB0D0A867E3A}"/>
          </ac:spMkLst>
        </pc:spChg>
        <pc:spChg chg="mod">
          <ac:chgData name="伊藤信秀_沼津" userId="15059d23-509c-4d25-a980-1a426437d970" providerId="ADAL" clId="{9B96F63F-A22C-482E-B1DC-209994D920C3}" dt="2022-01-24T02:26:55.131" v="813" actId="692"/>
          <ac:spMkLst>
            <pc:docMk/>
            <pc:sldMk cId="3463340835" sldId="259"/>
            <ac:spMk id="8" creationId="{AF9C8613-51B0-4FF9-B927-E3CAA95914BE}"/>
          </ac:spMkLst>
        </pc:spChg>
        <pc:spChg chg="mod">
          <ac:chgData name="伊藤信秀_沼津" userId="15059d23-509c-4d25-a980-1a426437d970" providerId="ADAL" clId="{9B96F63F-A22C-482E-B1DC-209994D920C3}" dt="2022-01-24T02:27:10.238" v="820" actId="1076"/>
          <ac:spMkLst>
            <pc:docMk/>
            <pc:sldMk cId="3463340835" sldId="259"/>
            <ac:spMk id="9" creationId="{23EA6CF6-497A-4037-9990-526DC61D2901}"/>
          </ac:spMkLst>
        </pc:spChg>
        <pc:spChg chg="add mod">
          <ac:chgData name="伊藤信秀_沼津" userId="15059d23-509c-4d25-a980-1a426437d970" providerId="ADAL" clId="{9B96F63F-A22C-482E-B1DC-209994D920C3}" dt="2022-01-24T02:25:02.381" v="782" actId="14100"/>
          <ac:spMkLst>
            <pc:docMk/>
            <pc:sldMk cId="3463340835" sldId="259"/>
            <ac:spMk id="10" creationId="{11571353-7352-4604-9B19-C0DF93223634}"/>
          </ac:spMkLst>
        </pc:spChg>
        <pc:spChg chg="add del mod">
          <ac:chgData name="伊藤信秀_沼津" userId="15059d23-509c-4d25-a980-1a426437d970" providerId="ADAL" clId="{9B96F63F-A22C-482E-B1DC-209994D920C3}" dt="2022-01-24T02:25:44.403" v="794"/>
          <ac:spMkLst>
            <pc:docMk/>
            <pc:sldMk cId="3463340835" sldId="259"/>
            <ac:spMk id="13" creationId="{2A08B35D-79C5-4A77-9A00-087525BEED5B}"/>
          </ac:spMkLst>
        </pc:spChg>
        <pc:spChg chg="add del mod">
          <ac:chgData name="伊藤信秀_沼津" userId="15059d23-509c-4d25-a980-1a426437d970" providerId="ADAL" clId="{9B96F63F-A22C-482E-B1DC-209994D920C3}" dt="2022-01-24T02:25:44.403" v="794"/>
          <ac:spMkLst>
            <pc:docMk/>
            <pc:sldMk cId="3463340835" sldId="259"/>
            <ac:spMk id="14" creationId="{F1324CFE-8889-4035-9227-A52638E356C2}"/>
          </ac:spMkLst>
        </pc:spChg>
        <pc:spChg chg="mod">
          <ac:chgData name="伊藤信秀_沼津" userId="15059d23-509c-4d25-a980-1a426437d970" providerId="ADAL" clId="{9B96F63F-A22C-482E-B1DC-209994D920C3}" dt="2022-01-24T02:26:02.252" v="798" actId="692"/>
          <ac:spMkLst>
            <pc:docMk/>
            <pc:sldMk cId="3463340835" sldId="259"/>
            <ac:spMk id="15" creationId="{C9B8F2F0-0535-4680-A218-3CE17E8E0B67}"/>
          </ac:spMkLst>
        </pc:spChg>
        <pc:spChg chg="add mod">
          <ac:chgData name="伊藤信秀_沼津" userId="15059d23-509c-4d25-a980-1a426437d970" providerId="ADAL" clId="{9B96F63F-A22C-482E-B1DC-209994D920C3}" dt="2022-01-24T02:26:44.154" v="806" actId="692"/>
          <ac:spMkLst>
            <pc:docMk/>
            <pc:sldMk cId="3463340835" sldId="259"/>
            <ac:spMk id="20" creationId="{8E6124A0-B6FA-40B0-BABC-F7A9B04CF86A}"/>
          </ac:spMkLst>
        </pc:spChg>
        <pc:cxnChg chg="add mod">
          <ac:chgData name="伊藤信秀_沼津" userId="15059d23-509c-4d25-a980-1a426437d970" providerId="ADAL" clId="{9B96F63F-A22C-482E-B1DC-209994D920C3}" dt="2022-01-24T02:26:16.534" v="801" actId="1076"/>
          <ac:cxnSpMkLst>
            <pc:docMk/>
            <pc:sldMk cId="3463340835" sldId="259"/>
            <ac:cxnSpMk id="11" creationId="{BE6E1DAE-5998-43C3-9415-5124356EDBD8}"/>
          </ac:cxnSpMkLst>
        </pc:cxnChg>
        <pc:cxnChg chg="add mod">
          <ac:chgData name="伊藤信秀_沼津" userId="15059d23-509c-4d25-a980-1a426437d970" providerId="ADAL" clId="{9B96F63F-A22C-482E-B1DC-209994D920C3}" dt="2022-01-24T02:26:55.131" v="813" actId="692"/>
          <ac:cxnSpMkLst>
            <pc:docMk/>
            <pc:sldMk cId="3463340835" sldId="259"/>
            <ac:cxnSpMk id="16" creationId="{FD386E09-1726-4EAA-95A1-B805047B4D77}"/>
          </ac:cxnSpMkLst>
        </pc:cxnChg>
        <pc:cxnChg chg="add del mod">
          <ac:chgData name="伊藤信秀_沼津" userId="15059d23-509c-4d25-a980-1a426437d970" providerId="ADAL" clId="{9B96F63F-A22C-482E-B1DC-209994D920C3}" dt="2022-01-24T02:27:07.513" v="819"/>
          <ac:cxnSpMkLst>
            <pc:docMk/>
            <pc:sldMk cId="3463340835" sldId="259"/>
            <ac:cxnSpMk id="22" creationId="{C32DA5EE-E541-437B-9AFD-043179B56229}"/>
          </ac:cxnSpMkLst>
        </pc:cxnChg>
        <pc:cxnChg chg="add mod">
          <ac:chgData name="伊藤信秀_沼津" userId="15059d23-509c-4d25-a980-1a426437d970" providerId="ADAL" clId="{9B96F63F-A22C-482E-B1DC-209994D920C3}" dt="2022-01-24T02:27:26.947" v="824" actId="692"/>
          <ac:cxnSpMkLst>
            <pc:docMk/>
            <pc:sldMk cId="3463340835" sldId="259"/>
            <ac:cxnSpMk id="23" creationId="{DB82878B-4821-4289-A82B-6052E637D706}"/>
          </ac:cxnSpMkLst>
        </pc:cxnChg>
      </pc:sldChg>
      <pc:sldChg chg="addSp delSp modSp mod ord">
        <pc:chgData name="伊藤信秀_沼津" userId="15059d23-509c-4d25-a980-1a426437d970" providerId="ADAL" clId="{9B96F63F-A22C-482E-B1DC-209994D920C3}" dt="2022-01-24T02:23:47.088" v="778" actId="20577"/>
        <pc:sldMkLst>
          <pc:docMk/>
          <pc:sldMk cId="769726162" sldId="260"/>
        </pc:sldMkLst>
        <pc:spChg chg="mod">
          <ac:chgData name="伊藤信秀_沼津" userId="15059d23-509c-4d25-a980-1a426437d970" providerId="ADAL" clId="{9B96F63F-A22C-482E-B1DC-209994D920C3}" dt="2022-01-24T02:22:17.512" v="756" actId="115"/>
          <ac:spMkLst>
            <pc:docMk/>
            <pc:sldMk cId="769726162" sldId="260"/>
            <ac:spMk id="2" creationId="{6D48A7DE-C83B-4D2C-A16E-9490812CF884}"/>
          </ac:spMkLst>
        </pc:spChg>
        <pc:spChg chg="mod">
          <ac:chgData name="伊藤信秀_沼津" userId="15059d23-509c-4d25-a980-1a426437d970" providerId="ADAL" clId="{9B96F63F-A22C-482E-B1DC-209994D920C3}" dt="2022-01-24T02:13:03.631" v="416" actId="14100"/>
          <ac:spMkLst>
            <pc:docMk/>
            <pc:sldMk cId="769726162" sldId="260"/>
            <ac:spMk id="3" creationId="{787F777F-507C-4736-B321-F14B161AE9A8}"/>
          </ac:spMkLst>
        </pc:spChg>
        <pc:spChg chg="mod">
          <ac:chgData name="伊藤信秀_沼津" userId="15059d23-509c-4d25-a980-1a426437d970" providerId="ADAL" clId="{9B96F63F-A22C-482E-B1DC-209994D920C3}" dt="2022-01-24T02:10:54.584" v="188" actId="1035"/>
          <ac:spMkLst>
            <pc:docMk/>
            <pc:sldMk cId="769726162" sldId="260"/>
            <ac:spMk id="4" creationId="{989E40A3-6133-EE42-BE44-7D737949FBA7}"/>
          </ac:spMkLst>
        </pc:spChg>
        <pc:spChg chg="mod">
          <ac:chgData name="伊藤信秀_沼津" userId="15059d23-509c-4d25-a980-1a426437d970" providerId="ADAL" clId="{9B96F63F-A22C-482E-B1DC-209994D920C3}" dt="2022-01-24T02:11:07.632" v="195" actId="1037"/>
          <ac:spMkLst>
            <pc:docMk/>
            <pc:sldMk cId="769726162" sldId="260"/>
            <ac:spMk id="5" creationId="{259A2076-B5DE-B949-B404-91DC9432E8F8}"/>
          </ac:spMkLst>
        </pc:spChg>
        <pc:spChg chg="mod">
          <ac:chgData name="伊藤信秀_沼津" userId="15059d23-509c-4d25-a980-1a426437d970" providerId="ADAL" clId="{9B96F63F-A22C-482E-B1DC-209994D920C3}" dt="2022-01-24T02:11:07.632" v="195" actId="1037"/>
          <ac:spMkLst>
            <pc:docMk/>
            <pc:sldMk cId="769726162" sldId="260"/>
            <ac:spMk id="8" creationId="{7B5C8BE7-C159-EC47-A304-C0B97EB1B214}"/>
          </ac:spMkLst>
        </pc:spChg>
        <pc:spChg chg="mod">
          <ac:chgData name="伊藤信秀_沼津" userId="15059d23-509c-4d25-a980-1a426437d970" providerId="ADAL" clId="{9B96F63F-A22C-482E-B1DC-209994D920C3}" dt="2022-01-24T02:13:41.321" v="516" actId="1036"/>
          <ac:spMkLst>
            <pc:docMk/>
            <pc:sldMk cId="769726162" sldId="260"/>
            <ac:spMk id="9" creationId="{9993BBC3-FCD2-BC4F-A450-A6AD827E28ED}"/>
          </ac:spMkLst>
        </pc:spChg>
        <pc:spChg chg="mod">
          <ac:chgData name="伊藤信秀_沼津" userId="15059d23-509c-4d25-a980-1a426437d970" providerId="ADAL" clId="{9B96F63F-A22C-482E-B1DC-209994D920C3}" dt="2022-01-24T02:11:07.632" v="195" actId="1037"/>
          <ac:spMkLst>
            <pc:docMk/>
            <pc:sldMk cId="769726162" sldId="260"/>
            <ac:spMk id="10" creationId="{3CE73566-5017-524D-99E7-51D63CB74C15}"/>
          </ac:spMkLst>
        </pc:spChg>
        <pc:spChg chg="mod">
          <ac:chgData name="伊藤信秀_沼津" userId="15059d23-509c-4d25-a980-1a426437d970" providerId="ADAL" clId="{9B96F63F-A22C-482E-B1DC-209994D920C3}" dt="2022-01-24T02:11:07.632" v="195" actId="1037"/>
          <ac:spMkLst>
            <pc:docMk/>
            <pc:sldMk cId="769726162" sldId="260"/>
            <ac:spMk id="12" creationId="{1DBD97B8-9DD5-9C42-8FDC-1E64A50B6010}"/>
          </ac:spMkLst>
        </pc:spChg>
        <pc:spChg chg="mod">
          <ac:chgData name="伊藤信秀_沼津" userId="15059d23-509c-4d25-a980-1a426437d970" providerId="ADAL" clId="{9B96F63F-A22C-482E-B1DC-209994D920C3}" dt="2022-01-24T02:11:36.848" v="244" actId="1037"/>
          <ac:spMkLst>
            <pc:docMk/>
            <pc:sldMk cId="769726162" sldId="260"/>
            <ac:spMk id="16" creationId="{E6D15294-D000-8147-8FA4-E0C5C039B7BD}"/>
          </ac:spMkLst>
        </pc:spChg>
        <pc:spChg chg="add mod">
          <ac:chgData name="伊藤信秀_沼津" userId="15059d23-509c-4d25-a980-1a426437d970" providerId="ADAL" clId="{9B96F63F-A22C-482E-B1DC-209994D920C3}" dt="2022-01-24T02:12:52.227" v="414" actId="20577"/>
          <ac:spMkLst>
            <pc:docMk/>
            <pc:sldMk cId="769726162" sldId="260"/>
            <ac:spMk id="18" creationId="{E3700C38-383F-4472-8C36-A10DD9200FFB}"/>
          </ac:spMkLst>
        </pc:spChg>
        <pc:spChg chg="add mod">
          <ac:chgData name="伊藤信秀_沼津" userId="15059d23-509c-4d25-a980-1a426437d970" providerId="ADAL" clId="{9B96F63F-A22C-482E-B1DC-209994D920C3}" dt="2022-01-24T02:12:23.281" v="338" actId="20577"/>
          <ac:spMkLst>
            <pc:docMk/>
            <pc:sldMk cId="769726162" sldId="260"/>
            <ac:spMk id="19" creationId="{D65F3D4C-9B0B-4B44-BAD2-CF60A042637E}"/>
          </ac:spMkLst>
        </pc:spChg>
        <pc:spChg chg="add mod">
          <ac:chgData name="伊藤信秀_沼津" userId="15059d23-509c-4d25-a980-1a426437d970" providerId="ADAL" clId="{9B96F63F-A22C-482E-B1DC-209994D920C3}" dt="2022-01-24T02:23:47.088" v="778" actId="20577"/>
          <ac:spMkLst>
            <pc:docMk/>
            <pc:sldMk cId="769726162" sldId="260"/>
            <ac:spMk id="20" creationId="{7C7DA953-55CB-411C-B0CE-296648AF6641}"/>
          </ac:spMkLst>
        </pc:spChg>
        <pc:spChg chg="add mod">
          <ac:chgData name="伊藤信秀_沼津" userId="15059d23-509c-4d25-a980-1a426437d970" providerId="ADAL" clId="{9B96F63F-A22C-482E-B1DC-209994D920C3}" dt="2022-01-24T02:13:41.321" v="516" actId="1036"/>
          <ac:spMkLst>
            <pc:docMk/>
            <pc:sldMk cId="769726162" sldId="260"/>
            <ac:spMk id="21" creationId="{1EE616B6-9501-4022-ABDF-47DC60DC456D}"/>
          </ac:spMkLst>
        </pc:spChg>
        <pc:spChg chg="add mod">
          <ac:chgData name="伊藤信秀_沼津" userId="15059d23-509c-4d25-a980-1a426437d970" providerId="ADAL" clId="{9B96F63F-A22C-482E-B1DC-209994D920C3}" dt="2022-01-24T02:23:09.351" v="766" actId="20577"/>
          <ac:spMkLst>
            <pc:docMk/>
            <pc:sldMk cId="769726162" sldId="260"/>
            <ac:spMk id="22" creationId="{22515BDF-652E-4CD1-BF34-D0CCC212D2FD}"/>
          </ac:spMkLst>
        </pc:spChg>
        <pc:spChg chg="add del mod">
          <ac:chgData name="伊藤信秀_沼津" userId="15059d23-509c-4d25-a980-1a426437d970" providerId="ADAL" clId="{9B96F63F-A22C-482E-B1DC-209994D920C3}" dt="2022-01-24T02:17:16.076" v="697" actId="478"/>
          <ac:spMkLst>
            <pc:docMk/>
            <pc:sldMk cId="769726162" sldId="260"/>
            <ac:spMk id="23" creationId="{AF5066DD-7C97-4726-9F84-9D568ADE7269}"/>
          </ac:spMkLst>
        </pc:spChg>
        <pc:grpChg chg="mod">
          <ac:chgData name="伊藤信秀_沼津" userId="15059d23-509c-4d25-a980-1a426437d970" providerId="ADAL" clId="{9B96F63F-A22C-482E-B1DC-209994D920C3}" dt="2022-01-24T02:11:07.632" v="195" actId="1037"/>
          <ac:grpSpMkLst>
            <pc:docMk/>
            <pc:sldMk cId="769726162" sldId="260"/>
            <ac:grpSpMk id="13" creationId="{6E3B2E05-7D81-9A4A-A610-8B37DAAA4CE4}"/>
          </ac:grpSpMkLst>
        </pc:grpChg>
        <pc:grpChg chg="mod">
          <ac:chgData name="伊藤信秀_沼津" userId="15059d23-509c-4d25-a980-1a426437d970" providerId="ADAL" clId="{9B96F63F-A22C-482E-B1DC-209994D920C3}" dt="2022-01-24T02:11:07.632" v="195" actId="1037"/>
          <ac:grpSpMkLst>
            <pc:docMk/>
            <pc:sldMk cId="769726162" sldId="260"/>
            <ac:grpSpMk id="15" creationId="{3F133A4B-5CC5-7B48-9976-5B39DCB7F4F5}"/>
          </ac:grpSpMkLst>
        </pc:grpChg>
        <pc:grpChg chg="mod">
          <ac:chgData name="伊藤信秀_沼津" userId="15059d23-509c-4d25-a980-1a426437d970" providerId="ADAL" clId="{9B96F63F-A22C-482E-B1DC-209994D920C3}" dt="2022-01-24T02:11:07.632" v="195" actId="1037"/>
          <ac:grpSpMkLst>
            <pc:docMk/>
            <pc:sldMk cId="769726162" sldId="260"/>
            <ac:grpSpMk id="17" creationId="{71234C8D-FB78-3A4F-A6D1-17CEE4DC7A69}"/>
          </ac:grpSpMkLst>
        </pc:grpChg>
        <pc:picChg chg="mod">
          <ac:chgData name="伊藤信秀_沼津" userId="15059d23-509c-4d25-a980-1a426437d970" providerId="ADAL" clId="{9B96F63F-A22C-482E-B1DC-209994D920C3}" dt="2022-01-24T02:11:07.632" v="195" actId="1037"/>
          <ac:picMkLst>
            <pc:docMk/>
            <pc:sldMk cId="769726162" sldId="260"/>
            <ac:picMk id="7" creationId="{6DF6968B-62E1-714F-94BE-AFFB40508F6F}"/>
          </ac:picMkLst>
        </pc:picChg>
        <pc:picChg chg="mod">
          <ac:chgData name="伊藤信秀_沼津" userId="15059d23-509c-4d25-a980-1a426437d970" providerId="ADAL" clId="{9B96F63F-A22C-482E-B1DC-209994D920C3}" dt="2022-01-24T02:11:07.632" v="195" actId="1037"/>
          <ac:picMkLst>
            <pc:docMk/>
            <pc:sldMk cId="769726162" sldId="260"/>
            <ac:picMk id="11" creationId="{3114E4BC-B82D-894F-8804-066B013766CD}"/>
          </ac:picMkLst>
        </pc:picChg>
        <pc:picChg chg="mod">
          <ac:chgData name="伊藤信秀_沼津" userId="15059d23-509c-4d25-a980-1a426437d970" providerId="ADAL" clId="{9B96F63F-A22C-482E-B1DC-209994D920C3}" dt="2022-01-24T02:11:07.632" v="195" actId="1037"/>
          <ac:picMkLst>
            <pc:docMk/>
            <pc:sldMk cId="769726162" sldId="260"/>
            <ac:picMk id="14" creationId="{E084DB38-C0CD-E543-A846-04E806EAE20B}"/>
          </ac:picMkLst>
        </pc:picChg>
        <pc:picChg chg="add mod">
          <ac:chgData name="伊藤信秀_沼津" userId="15059d23-509c-4d25-a980-1a426437d970" providerId="ADAL" clId="{9B96F63F-A22C-482E-B1DC-209994D920C3}" dt="2022-01-24T02:22:51.892" v="763" actId="1076"/>
          <ac:picMkLst>
            <pc:docMk/>
            <pc:sldMk cId="769726162" sldId="260"/>
            <ac:picMk id="24" creationId="{96031F76-94F1-4F42-8203-D7B4338D40D4}"/>
          </ac:picMkLst>
        </pc:picChg>
      </pc:sldChg>
      <pc:sldChg chg="modSp mod ord">
        <pc:chgData name="伊藤信秀_沼津" userId="15059d23-509c-4d25-a980-1a426437d970" providerId="ADAL" clId="{9B96F63F-A22C-482E-B1DC-209994D920C3}" dt="2022-01-24T02:22:23.159" v="759"/>
        <pc:sldMkLst>
          <pc:docMk/>
          <pc:sldMk cId="2857433784" sldId="261"/>
        </pc:sldMkLst>
        <pc:spChg chg="mod">
          <ac:chgData name="伊藤信秀_沼津" userId="15059d23-509c-4d25-a980-1a426437d970" providerId="ADAL" clId="{9B96F63F-A22C-482E-B1DC-209994D920C3}" dt="2022-01-24T02:22:20.096" v="757" actId="115"/>
          <ac:spMkLst>
            <pc:docMk/>
            <pc:sldMk cId="2857433784" sldId="261"/>
            <ac:spMk id="2" creationId="{6D48A7DE-C83B-4D2C-A16E-9490812CF884}"/>
          </ac:spMkLst>
        </pc:spChg>
      </pc:sldChg>
      <pc:sldChg chg="addSp delSp modSp mod">
        <pc:chgData name="伊藤信秀_沼津" userId="15059d23-509c-4d25-a980-1a426437d970" providerId="ADAL" clId="{9B96F63F-A22C-482E-B1DC-209994D920C3}" dt="2022-01-24T02:37:09.283" v="889" actId="14100"/>
        <pc:sldMkLst>
          <pc:docMk/>
          <pc:sldMk cId="4008693085" sldId="262"/>
        </pc:sldMkLst>
        <pc:spChg chg="mod">
          <ac:chgData name="伊藤信秀_沼津" userId="15059d23-509c-4d25-a980-1a426437d970" providerId="ADAL" clId="{9B96F63F-A22C-482E-B1DC-209994D920C3}" dt="2022-01-24T02:22:04.440" v="753" actId="115"/>
          <ac:spMkLst>
            <pc:docMk/>
            <pc:sldMk cId="4008693085" sldId="262"/>
            <ac:spMk id="2" creationId="{A1D699EA-AC2E-4F87-ABC9-05B66BFD7305}"/>
          </ac:spMkLst>
        </pc:spChg>
        <pc:spChg chg="mod">
          <ac:chgData name="伊藤信秀_沼津" userId="15059d23-509c-4d25-a980-1a426437d970" providerId="ADAL" clId="{9B96F63F-A22C-482E-B1DC-209994D920C3}" dt="2022-01-24T02:21:23.825" v="726" actId="14100"/>
          <ac:spMkLst>
            <pc:docMk/>
            <pc:sldMk cId="4008693085" sldId="262"/>
            <ac:spMk id="12" creationId="{8D76AD12-F9B6-4C4D-A069-466D6AFF8130}"/>
          </ac:spMkLst>
        </pc:spChg>
        <pc:spChg chg="add mod">
          <ac:chgData name="伊藤信秀_沼津" userId="15059d23-509c-4d25-a980-1a426437d970" providerId="ADAL" clId="{9B96F63F-A22C-482E-B1DC-209994D920C3}" dt="2022-01-24T02:06:51.282" v="94" actId="20577"/>
          <ac:spMkLst>
            <pc:docMk/>
            <pc:sldMk cId="4008693085" sldId="262"/>
            <ac:spMk id="22" creationId="{BC186826-9E05-4AC1-AF04-B87DCB872FFD}"/>
          </ac:spMkLst>
        </pc:spChg>
        <pc:spChg chg="mod">
          <ac:chgData name="伊藤信秀_沼津" userId="15059d23-509c-4d25-a980-1a426437d970" providerId="ADAL" clId="{9B96F63F-A22C-482E-B1DC-209994D920C3}" dt="2022-01-24T02:05:29.446" v="68" actId="2711"/>
          <ac:spMkLst>
            <pc:docMk/>
            <pc:sldMk cId="4008693085" sldId="262"/>
            <ac:spMk id="26" creationId="{EDE09057-8A16-4EE9-9B83-7977613AB5C7}"/>
          </ac:spMkLst>
        </pc:spChg>
        <pc:spChg chg="add del mod">
          <ac:chgData name="伊藤信秀_沼津" userId="15059d23-509c-4d25-a980-1a426437d970" providerId="ADAL" clId="{9B96F63F-A22C-482E-B1DC-209994D920C3}" dt="2022-01-24T02:29:16.285" v="833"/>
          <ac:spMkLst>
            <pc:docMk/>
            <pc:sldMk cId="4008693085" sldId="262"/>
            <ac:spMk id="29" creationId="{3F2091EA-0EBD-4990-A6D1-3A7080E627E1}"/>
          </ac:spMkLst>
        </pc:spChg>
        <pc:spChg chg="mod">
          <ac:chgData name="伊藤信秀_沼津" userId="15059d23-509c-4d25-a980-1a426437d970" providerId="ADAL" clId="{9B96F63F-A22C-482E-B1DC-209994D920C3}" dt="2022-01-24T02:29:16.285" v="833"/>
          <ac:spMkLst>
            <pc:docMk/>
            <pc:sldMk cId="4008693085" sldId="262"/>
            <ac:spMk id="30" creationId="{4711B1D4-F108-4CED-A7A0-65371F84C97E}"/>
          </ac:spMkLst>
        </pc:spChg>
        <pc:spChg chg="del">
          <ac:chgData name="伊藤信秀_沼津" userId="15059d23-509c-4d25-a980-1a426437d970" providerId="ADAL" clId="{9B96F63F-A22C-482E-B1DC-209994D920C3}" dt="2022-01-24T02:29:16.285" v="833"/>
          <ac:spMkLst>
            <pc:docMk/>
            <pc:sldMk cId="4008693085" sldId="262"/>
            <ac:spMk id="36" creationId="{3B50167E-8EC5-4D1D-AD8D-4A7EE832D830}"/>
          </ac:spMkLst>
        </pc:spChg>
        <pc:spChg chg="mod ord">
          <ac:chgData name="伊藤信秀_沼津" userId="15059d23-509c-4d25-a980-1a426437d970" providerId="ADAL" clId="{9B96F63F-A22C-482E-B1DC-209994D920C3}" dt="2022-01-24T02:37:06.819" v="888" actId="1076"/>
          <ac:spMkLst>
            <pc:docMk/>
            <pc:sldMk cId="4008693085" sldId="262"/>
            <ac:spMk id="37" creationId="{D0C9829D-0BAD-4CD2-B6B6-3B237E3C389A}"/>
          </ac:spMkLst>
        </pc:spChg>
        <pc:picChg chg="mod">
          <ac:chgData name="伊藤信秀_沼津" userId="15059d23-509c-4d25-a980-1a426437d970" providerId="ADAL" clId="{9B96F63F-A22C-482E-B1DC-209994D920C3}" dt="2022-01-24T02:28:57.059" v="827" actId="1076"/>
          <ac:picMkLst>
            <pc:docMk/>
            <pc:sldMk cId="4008693085" sldId="262"/>
            <ac:picMk id="4" creationId="{5CE78B0E-46BA-6845-A976-FFD8F771F9E0}"/>
          </ac:picMkLst>
        </pc:picChg>
        <pc:cxnChg chg="mod">
          <ac:chgData name="伊藤信秀_沼津" userId="15059d23-509c-4d25-a980-1a426437d970" providerId="ADAL" clId="{9B96F63F-A22C-482E-B1DC-209994D920C3}" dt="2022-01-24T02:21:23.825" v="726" actId="14100"/>
          <ac:cxnSpMkLst>
            <pc:docMk/>
            <pc:sldMk cId="4008693085" sldId="262"/>
            <ac:cxnSpMk id="14" creationId="{D376CE73-B0EE-450E-BC4F-E422B2FE8656}"/>
          </ac:cxnSpMkLst>
        </pc:cxnChg>
        <pc:cxnChg chg="mod">
          <ac:chgData name="伊藤信秀_沼津" userId="15059d23-509c-4d25-a980-1a426437d970" providerId="ADAL" clId="{9B96F63F-A22C-482E-B1DC-209994D920C3}" dt="2022-01-24T02:21:23.825" v="726" actId="14100"/>
          <ac:cxnSpMkLst>
            <pc:docMk/>
            <pc:sldMk cId="4008693085" sldId="262"/>
            <ac:cxnSpMk id="17" creationId="{30DBFD7D-3DBC-4BB7-9AE9-4CD1A55443AD}"/>
          </ac:cxnSpMkLst>
        </pc:cxnChg>
        <pc:cxnChg chg="mod">
          <ac:chgData name="伊藤信秀_沼津" userId="15059d23-509c-4d25-a980-1a426437d970" providerId="ADAL" clId="{9B96F63F-A22C-482E-B1DC-209994D920C3}" dt="2022-01-24T02:21:23.825" v="726" actId="14100"/>
          <ac:cxnSpMkLst>
            <pc:docMk/>
            <pc:sldMk cId="4008693085" sldId="262"/>
            <ac:cxnSpMk id="20" creationId="{B3A870F7-EEA4-4DB5-A16A-13C9B83CB714}"/>
          </ac:cxnSpMkLst>
        </pc:cxnChg>
        <pc:cxnChg chg="add del mod">
          <ac:chgData name="伊藤信秀_沼津" userId="15059d23-509c-4d25-a980-1a426437d970" providerId="ADAL" clId="{9B96F63F-A22C-482E-B1DC-209994D920C3}" dt="2022-01-24T02:03:30.788" v="1" actId="478"/>
          <ac:cxnSpMkLst>
            <pc:docMk/>
            <pc:sldMk cId="4008693085" sldId="262"/>
            <ac:cxnSpMk id="21" creationId="{10664E8C-6F30-428C-80A9-9A0F82D7D8C7}"/>
          </ac:cxnSpMkLst>
        </pc:cxnChg>
        <pc:cxnChg chg="mod">
          <ac:chgData name="伊藤信秀_沼津" userId="15059d23-509c-4d25-a980-1a426437d970" providerId="ADAL" clId="{9B96F63F-A22C-482E-B1DC-209994D920C3}" dt="2022-01-24T02:21:23.825" v="726" actId="14100"/>
          <ac:cxnSpMkLst>
            <pc:docMk/>
            <pc:sldMk cId="4008693085" sldId="262"/>
            <ac:cxnSpMk id="28" creationId="{9511745A-7012-4814-B14B-EE97C1FAFFF9}"/>
          </ac:cxnSpMkLst>
        </pc:cxnChg>
        <pc:cxnChg chg="mod">
          <ac:chgData name="伊藤信秀_沼津" userId="15059d23-509c-4d25-a980-1a426437d970" providerId="ADAL" clId="{9B96F63F-A22C-482E-B1DC-209994D920C3}" dt="2022-01-24T02:37:09.283" v="889" actId="14100"/>
          <ac:cxnSpMkLst>
            <pc:docMk/>
            <pc:sldMk cId="4008693085" sldId="262"/>
            <ac:cxnSpMk id="38" creationId="{238B7235-1551-43AD-9A6B-F27B1B1C2D8B}"/>
          </ac:cxnSpMkLst>
        </pc:cxnChg>
      </pc:sldChg>
    </pc:docChg>
  </pc:docChgLst>
  <pc:docChgLst>
    <pc:chgData name="信秀 伊藤" userId="15059d23-509c-4d25-a980-1a426437d970" providerId="ADAL" clId="{E8D19470-DDC7-0047-972E-4DA6F9619F55}"/>
    <pc:docChg chg="modSld">
      <pc:chgData name="信秀 伊藤" userId="15059d23-509c-4d25-a980-1a426437d970" providerId="ADAL" clId="{E8D19470-DDC7-0047-972E-4DA6F9619F55}" dt="2022-01-23T22:42:34.423" v="46" actId="20577"/>
      <pc:docMkLst>
        <pc:docMk/>
      </pc:docMkLst>
      <pc:sldChg chg="modSp">
        <pc:chgData name="信秀 伊藤" userId="15059d23-509c-4d25-a980-1a426437d970" providerId="ADAL" clId="{E8D19470-DDC7-0047-972E-4DA6F9619F55}" dt="2022-01-23T22:41:58.625" v="23" actId="20577"/>
        <pc:sldMkLst>
          <pc:docMk/>
          <pc:sldMk cId="609251028" sldId="257"/>
        </pc:sldMkLst>
        <pc:graphicFrameChg chg="modGraphic">
          <ac:chgData name="信秀 伊藤" userId="15059d23-509c-4d25-a980-1a426437d970" providerId="ADAL" clId="{E8D19470-DDC7-0047-972E-4DA6F9619F55}" dt="2022-01-23T22:41:58.625" v="23" actId="20577"/>
          <ac:graphicFrameMkLst>
            <pc:docMk/>
            <pc:sldMk cId="609251028" sldId="257"/>
            <ac:graphicFrameMk id="4" creationId="{F001E34C-BC17-4373-AE2F-C501A19197CB}"/>
          </ac:graphicFrameMkLst>
        </pc:graphicFrameChg>
      </pc:sldChg>
      <pc:sldChg chg="modSp">
        <pc:chgData name="信秀 伊藤" userId="15059d23-509c-4d25-a980-1a426437d970" providerId="ADAL" clId="{E8D19470-DDC7-0047-972E-4DA6F9619F55}" dt="2022-01-23T22:42:34.423" v="46" actId="20577"/>
        <pc:sldMkLst>
          <pc:docMk/>
          <pc:sldMk cId="769726162" sldId="260"/>
        </pc:sldMkLst>
        <pc:spChg chg="mod">
          <ac:chgData name="信秀 伊藤" userId="15059d23-509c-4d25-a980-1a426437d970" providerId="ADAL" clId="{E8D19470-DDC7-0047-972E-4DA6F9619F55}" dt="2022-01-23T22:42:34.423" v="46" actId="20577"/>
          <ac:spMkLst>
            <pc:docMk/>
            <pc:sldMk cId="769726162" sldId="260"/>
            <ac:spMk id="3" creationId="{787F777F-507C-4736-B321-F14B161AE9A8}"/>
          </ac:spMkLst>
        </pc:spChg>
      </pc:sldChg>
    </pc:docChg>
  </pc:docChgLst>
  <pc:docChgLst>
    <pc:chgData name="知久奏斗_沼津" userId="119a51a9-fe40-4813-8ea2-2ed55e42057c" providerId="ADAL" clId="{6CB70107-89D1-1347-A758-E9B4A5AD4C02}"/>
    <pc:docChg chg="undo custSel modSld">
      <pc:chgData name="知久奏斗_沼津" userId="119a51a9-fe40-4813-8ea2-2ed55e42057c" providerId="ADAL" clId="{6CB70107-89D1-1347-A758-E9B4A5AD4C02}" dt="2022-01-24T02:12:56.726" v="295" actId="1076"/>
      <pc:docMkLst>
        <pc:docMk/>
      </pc:docMkLst>
      <pc:sldChg chg="modSp mod">
        <pc:chgData name="知久奏斗_沼津" userId="119a51a9-fe40-4813-8ea2-2ed55e42057c" providerId="ADAL" clId="{6CB70107-89D1-1347-A758-E9B4A5AD4C02}" dt="2022-01-24T01:46:07.225" v="126" actId="20577"/>
        <pc:sldMkLst>
          <pc:docMk/>
          <pc:sldMk cId="769726162" sldId="260"/>
        </pc:sldMkLst>
        <pc:spChg chg="mod">
          <ac:chgData name="知久奏斗_沼津" userId="119a51a9-fe40-4813-8ea2-2ed55e42057c" providerId="ADAL" clId="{6CB70107-89D1-1347-A758-E9B4A5AD4C02}" dt="2022-01-24T01:46:07.225" v="126" actId="20577"/>
          <ac:spMkLst>
            <pc:docMk/>
            <pc:sldMk cId="769726162" sldId="260"/>
            <ac:spMk id="3" creationId="{787F777F-507C-4736-B321-F14B161AE9A8}"/>
          </ac:spMkLst>
        </pc:spChg>
      </pc:sldChg>
      <pc:sldChg chg="addSp delSp modSp mod delAnim modAnim">
        <pc:chgData name="知久奏斗_沼津" userId="119a51a9-fe40-4813-8ea2-2ed55e42057c" providerId="ADAL" clId="{6CB70107-89D1-1347-A758-E9B4A5AD4C02}" dt="2022-01-24T02:12:56.726" v="295" actId="1076"/>
        <pc:sldMkLst>
          <pc:docMk/>
          <pc:sldMk cId="2857433784" sldId="261"/>
        </pc:sldMkLst>
        <pc:spChg chg="del">
          <ac:chgData name="知久奏斗_沼津" userId="119a51a9-fe40-4813-8ea2-2ed55e42057c" providerId="ADAL" clId="{6CB70107-89D1-1347-A758-E9B4A5AD4C02}" dt="2022-01-24T02:02:10.071" v="127"/>
          <ac:spMkLst>
            <pc:docMk/>
            <pc:sldMk cId="2857433784" sldId="261"/>
            <ac:spMk id="3" creationId="{787F777F-507C-4736-B321-F14B161AE9A8}"/>
          </ac:spMkLst>
        </pc:spChg>
        <pc:spChg chg="add del mod">
          <ac:chgData name="知久奏斗_沼津" userId="119a51a9-fe40-4813-8ea2-2ed55e42057c" providerId="ADAL" clId="{6CB70107-89D1-1347-A758-E9B4A5AD4C02}" dt="2022-01-24T02:11:42.952" v="199"/>
          <ac:spMkLst>
            <pc:docMk/>
            <pc:sldMk cId="2857433784" sldId="261"/>
            <ac:spMk id="6" creationId="{FA68EEEF-9317-8241-AF5F-BEFCC737FA62}"/>
          </ac:spMkLst>
        </pc:spChg>
        <pc:picChg chg="add del mod modCrop">
          <ac:chgData name="知久奏斗_沼津" userId="119a51a9-fe40-4813-8ea2-2ed55e42057c" providerId="ADAL" clId="{6CB70107-89D1-1347-A758-E9B4A5AD4C02}" dt="2022-01-24T02:11:36.233" v="198" actId="478"/>
          <ac:picMkLst>
            <pc:docMk/>
            <pc:sldMk cId="2857433784" sldId="261"/>
            <ac:picMk id="4" creationId="{9E3BA1F1-EB6A-8541-B551-6CFDD3B5752E}"/>
          </ac:picMkLst>
        </pc:picChg>
        <pc:picChg chg="add mod modCrop">
          <ac:chgData name="知久奏斗_沼津" userId="119a51a9-fe40-4813-8ea2-2ed55e42057c" providerId="ADAL" clId="{6CB70107-89D1-1347-A758-E9B4A5AD4C02}" dt="2022-01-24T02:12:56.726" v="295" actId="1076"/>
          <ac:picMkLst>
            <pc:docMk/>
            <pc:sldMk cId="2857433784" sldId="261"/>
            <ac:picMk id="7" creationId="{5A48E007-B972-6E41-A0DF-D9978D65E97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F96080-26B7-4D47-824B-BE4DA446606B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5D9B7-9347-874F-8554-5C18279607C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0089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D9B7-9347-874F-8554-5C18279607C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6563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B10A6F-47A2-4547-9CB5-50E0BC7995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1122362"/>
            <a:ext cx="10980000" cy="28466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69BF5FC-1635-4CE1-824B-E844D20A0D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6000" y="4149000"/>
            <a:ext cx="10980000" cy="11088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281B35F-FB72-4D27-B141-99F3CA50C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C354943-8524-4D98-BE91-8D035E9E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15CD71D-2471-45EA-84F6-E787E780F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584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537565-6697-4651-9737-EBF89F964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61DA2B4C-017A-41BA-928E-99B7AA8455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5B828CF-D7C6-41FD-AB60-1D24C81F1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4B2BC7-DE30-4DB2-825C-C0757310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2AFB91-BF71-4F1F-A29C-133735D98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03851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73D2731-3764-4821-9AFE-6ED6688E12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A6A7932-DC2E-4CA9-93DB-A1236B80A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B8AFA2D-0CAF-4594-8C18-5679ADC60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5E86A04-2E8A-44B5-B185-9DA83699C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0B81399-8A34-489B-9B9D-595478E0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0257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496C4F3-4F91-440D-A228-A3DA468D7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D5EC6AD-84F4-4E42-BAC4-6BC8C4703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975F6D2-765E-4A72-BEA0-F47FB1224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2A1D046-CEB2-43AE-99F7-CC9F22186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DB97E0-FE69-4054-BEA6-57EAA8DB8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2957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EAE4571-8D30-47A0-A593-B4A6A5E88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BA29B9C-3FE3-483B-B919-0F49B61CF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18EC59E-878F-4A20-B028-2BD8A53BE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C5BB17-2862-4C83-9198-4F7D610F2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FA040D1-6A54-42D5-AAB2-AB3673864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1330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6BB5370-D40A-40D3-9BCD-0E6928ED54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CD27C3B-D2AB-464A-90AB-EE772F2D56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2091624-AE80-49D3-B0D7-A153DE7151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EED3EBFB-7132-4645-B6A6-50E364FA4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4C05502-05AA-4A52-8C64-68249019A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7D5B169-8B71-4087-B8B2-DE08950DB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8975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7DD943-9B43-4AFA-A557-886957DB2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28098F0-14CA-4D75-9187-38A9B62BC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BB433B1-03CB-4F5E-8046-43E867C08C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E445317-9199-43DB-8A26-A362C5FC16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A26FEAB-9C7D-4D09-A7A3-538B7C1743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1CE9469-87A2-479E-9227-F38DD192C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A5B2C6B-8D64-4DCA-8BAE-87E983F20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85EC519-4BF2-4542-BF3C-CA88A7F94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640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FC034E-1581-4AAE-B86F-B4F2C82E0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41BC978-35F9-402B-AC22-094D0C0E9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46009E1-1B53-4773-85B6-2EA0F050A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283A506-C5C8-4BAD-90D6-3E57D39AA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1933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5ED27C29-8B5C-45B6-A264-EEA5286B7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18D075FD-45BF-493B-98F1-8CE8CEC27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68018B5-2DC1-4AEE-B98F-068BF3F4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402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C100D1-464D-4D28-A76D-8D9238EEC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C10076-819B-49A1-83C3-C2778C082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CD8A06A-513B-4C79-BA4F-7221DF792C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0F28B85-E9B2-4E11-889A-5991E09AB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CF81010-77CC-4F10-A4F3-6DA6E176B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CCD9D0B-F59A-40BD-9485-4C67B6FB0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3542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A6CED8-8301-4D47-B2F7-1F5F55C02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C593D23-88CB-4F65-B1C1-0528DA2A8F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CF45B96-D68F-4BE5-8D08-363229B57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B9BDED3-07BC-4ADA-B004-1693DE2DA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7CA4DEE-E01C-4451-A808-E9687BCB8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FF69C00-EBFF-4913-BA2B-02B00CA15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5523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BB62201B-6FDF-4D1A-97CD-EF79065F7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00" y="1"/>
            <a:ext cx="12036000" cy="90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43DC743-5765-4124-B861-E6F50011E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000" y="1089000"/>
            <a:ext cx="11880000" cy="576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C4DA3F9-782A-40BB-9E0D-FBF9C38D1A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2E349E-0210-428F-ABB2-67E2710C5796}" type="datetimeFigureOut">
              <a:rPr kumimoji="1" lang="ja-JP" altLang="en-US" smtClean="0"/>
              <a:t>2022/1/23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000B394-3819-4131-8817-F9774B0D6F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963A4D0-2685-4D9B-A568-E03C7F1A42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B424E-B987-47D5-894B-D4D2EE7A2F7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9213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94E40F-BD9D-491F-A986-A1FA59CB53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オブジェクト指向プログラム</a:t>
            </a:r>
            <a:br>
              <a:rPr kumimoji="1" lang="en-US" altLang="ja-JP"/>
            </a:br>
            <a:r>
              <a:rPr kumimoji="1" lang="ja-JP" altLang="en-US"/>
              <a:t>成果物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1CBA995-2CF8-468D-B932-BE5B0F9D6C9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/>
              <a:t>2022-01-24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0509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D699EA-AC2E-4F87-ABC9-05B66BFD7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u="sng"/>
              <a:t>作業日程・内容</a:t>
            </a:r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F001E34C-BC17-4373-AE2F-C501A19197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2172374"/>
              </p:ext>
            </p:extLst>
          </p:nvPr>
        </p:nvGraphicFramePr>
        <p:xfrm>
          <a:off x="696000" y="1538720"/>
          <a:ext cx="10800000" cy="4389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340000">
                  <a:extLst>
                    <a:ext uri="{9D8B030D-6E8A-4147-A177-3AD203B41FA5}">
                      <a16:colId xmlns:a16="http://schemas.microsoft.com/office/drawing/2014/main" val="1853738381"/>
                    </a:ext>
                  </a:extLst>
                </a:gridCol>
                <a:gridCol w="8460000">
                  <a:extLst>
                    <a:ext uri="{9D8B030D-6E8A-4147-A177-3AD203B41FA5}">
                      <a16:colId xmlns:a16="http://schemas.microsoft.com/office/drawing/2014/main" val="955544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400" b="1">
                          <a:solidFill>
                            <a:schemeClr val="bg1"/>
                          </a:solidFill>
                          <a:latin typeface="+mj-lt"/>
                        </a:rPr>
                        <a:t>12/06</a:t>
                      </a:r>
                      <a:endParaRPr kumimoji="1" lang="ja-JP" altLang="en-US" sz="2400" b="1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/>
                        <a:t>スクロール型のゲームを作ることを決定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77399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400" b="1">
                          <a:solidFill>
                            <a:schemeClr val="bg1"/>
                          </a:solidFill>
                          <a:latin typeface="+mj-lt"/>
                        </a:rPr>
                        <a:t>12/13</a:t>
                      </a:r>
                      <a:endParaRPr kumimoji="1" lang="ja-JP" altLang="en-US" sz="2400" b="1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/>
                        <a:t>おおまかな仕様決定</a:t>
                      </a:r>
                      <a:endParaRPr kumimoji="1" lang="en-US" altLang="ja-JP" sz="2400"/>
                    </a:p>
                    <a:p>
                      <a:r>
                        <a:rPr kumimoji="1" lang="ja-JP" altLang="en-US" sz="2400"/>
                        <a:t>　・必要な要素のリストアップ</a:t>
                      </a:r>
                      <a:endParaRPr kumimoji="1" lang="en-US" altLang="ja-JP" sz="2400"/>
                    </a:p>
                    <a:p>
                      <a:r>
                        <a:rPr kumimoji="1" lang="ja-JP" altLang="en-US" sz="2400"/>
                        <a:t>　・クラス図作成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57364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400" b="1">
                          <a:solidFill>
                            <a:schemeClr val="bg1"/>
                          </a:solidFill>
                          <a:latin typeface="+mj-lt"/>
                        </a:rPr>
                        <a:t>12/20~01/06</a:t>
                      </a:r>
                      <a:endParaRPr kumimoji="1" lang="ja-JP" altLang="en-US" sz="2400" b="1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/>
                        <a:t>コーディング（各クラス内で完結する最低限の機能）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4018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400" b="1">
                          <a:solidFill>
                            <a:schemeClr val="bg1"/>
                          </a:solidFill>
                          <a:latin typeface="+mj-lt"/>
                        </a:rPr>
                        <a:t>01/07</a:t>
                      </a:r>
                      <a:endParaRPr kumimoji="1" lang="ja-JP" altLang="en-US" sz="2400" b="1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/>
                        <a:t>報告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0136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400" b="1">
                          <a:solidFill>
                            <a:schemeClr val="bg1"/>
                          </a:solidFill>
                          <a:latin typeface="+mj-lt"/>
                        </a:rPr>
                        <a:t>01/07~01/16</a:t>
                      </a:r>
                      <a:endParaRPr kumimoji="1" lang="ja-JP" altLang="en-US" sz="2400" b="1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/>
                        <a:t>コーディング（ゲームとしての最低限の機能）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3238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400" b="1">
                          <a:solidFill>
                            <a:schemeClr val="bg1"/>
                          </a:solidFill>
                          <a:latin typeface="+mj-lt"/>
                        </a:rPr>
                        <a:t>01/16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/>
                        <a:t>報告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3808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400" b="1">
                          <a:solidFill>
                            <a:schemeClr val="bg1"/>
                          </a:solidFill>
                          <a:latin typeface="+mj-lt"/>
                        </a:rPr>
                        <a:t>01/17~01/23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/>
                        <a:t>コーディング（ゲームの完成度向上）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6812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400" b="1">
                          <a:solidFill>
                            <a:schemeClr val="bg1"/>
                          </a:solidFill>
                          <a:latin typeface="+mj-lt"/>
                        </a:rPr>
                        <a:t>01/24</a:t>
                      </a:r>
                      <a:endParaRPr kumimoji="1" lang="ja-JP" altLang="en-US" sz="2400" b="1">
                        <a:solidFill>
                          <a:schemeClr val="bg1"/>
                        </a:solidFill>
                        <a:latin typeface="+mj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/>
                        <a:t>最終報告</a:t>
                      </a:r>
                    </a:p>
                  </a:txBody>
                  <a:tcP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0319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9251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48A7DE-C83B-4D2C-A16E-9490812CF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u="sng"/>
              <a:t>仕様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87F777F-507C-4736-B321-F14B161AE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00" y="1088999"/>
            <a:ext cx="11700000" cy="1440001"/>
          </a:xfrm>
        </p:spPr>
        <p:txBody>
          <a:bodyPr>
            <a:normAutofit/>
          </a:bodyPr>
          <a:lstStyle/>
          <a:p>
            <a:r>
              <a:rPr kumimoji="1" lang="ja-JP" altLang="en-US" sz="2400"/>
              <a:t>横スクロールのアクションゲーム</a:t>
            </a:r>
            <a:endParaRPr kumimoji="1" lang="en-US" altLang="ja-JP" sz="2400"/>
          </a:p>
          <a:p>
            <a:r>
              <a:rPr kumimoji="1" lang="ja-JP" altLang="en-US" sz="2400"/>
              <a:t>スコアは１フレームごとに１加算</a:t>
            </a:r>
            <a:endParaRPr kumimoji="1" lang="en-US" altLang="ja-JP" sz="2400"/>
          </a:p>
          <a:p>
            <a:r>
              <a:rPr kumimoji="1" lang="ja-JP" altLang="en-US" sz="2400"/>
              <a:t>画面の自動スクロールは５段階で時間で難易度が変化する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89E40A3-6133-EE42-BE44-7D737949FBA7}"/>
              </a:ext>
            </a:extLst>
          </p:cNvPr>
          <p:cNvSpPr txBox="1"/>
          <p:nvPr/>
        </p:nvSpPr>
        <p:spPr>
          <a:xfrm>
            <a:off x="336000" y="252900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u="sng"/>
              <a:t>プレイヤ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59A2076-B5DE-B949-B404-91DC9432E8F8}"/>
              </a:ext>
            </a:extLst>
          </p:cNvPr>
          <p:cNvSpPr txBox="1"/>
          <p:nvPr/>
        </p:nvSpPr>
        <p:spPr>
          <a:xfrm>
            <a:off x="6096000" y="2529000"/>
            <a:ext cx="1023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u="sng"/>
              <a:t>COM</a:t>
            </a:r>
            <a:endParaRPr kumimoji="1" lang="ja-JP" altLang="en-US" sz="2800" u="sng"/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6E3B2E05-7D81-9A4A-A610-8B37DAAA4CE4}"/>
              </a:ext>
            </a:extLst>
          </p:cNvPr>
          <p:cNvGrpSpPr/>
          <p:nvPr/>
        </p:nvGrpSpPr>
        <p:grpSpPr>
          <a:xfrm>
            <a:off x="6844764" y="3418694"/>
            <a:ext cx="3668855" cy="1175919"/>
            <a:chOff x="4675356" y="4591584"/>
            <a:chExt cx="3668855" cy="1175919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6DF6968B-62E1-714F-94BE-AFFB40508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5356" y="4936505"/>
              <a:ext cx="593570" cy="830998"/>
            </a:xfrm>
            <a:prstGeom prst="rect">
              <a:avLst/>
            </a:prstGeom>
          </p:spPr>
        </p:pic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7B5C8BE7-C159-EC47-A304-C0B97EB1B214}"/>
                </a:ext>
              </a:extLst>
            </p:cNvPr>
            <p:cNvSpPr txBox="1"/>
            <p:nvPr/>
          </p:nvSpPr>
          <p:spPr>
            <a:xfrm>
              <a:off x="4825299" y="4591584"/>
              <a:ext cx="351891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2000"/>
                <a:t>○ラバー（敵）：</a:t>
              </a:r>
              <a:endParaRPr lang="en-US" altLang="ja-JP" sz="2000"/>
            </a:p>
            <a:p>
              <a:r>
                <a:rPr lang="ja-JP" altLang="en-US" sz="2000"/>
                <a:t>　・触れたらゲームオーバー</a:t>
              </a:r>
              <a:endParaRPr lang="en-US" altLang="ja-JP" sz="2000"/>
            </a:p>
            <a:p>
              <a:r>
                <a:rPr lang="ja-JP" altLang="en-US" sz="2000"/>
                <a:t>　・動きが早い</a:t>
              </a:r>
              <a:endParaRPr lang="en-US" altLang="ja-JP" sz="2000"/>
            </a:p>
          </p:txBody>
        </p:sp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993BBC3-FCD2-BC4F-A450-A6AD827E28ED}"/>
              </a:ext>
            </a:extLst>
          </p:cNvPr>
          <p:cNvSpPr txBox="1"/>
          <p:nvPr/>
        </p:nvSpPr>
        <p:spPr>
          <a:xfrm>
            <a:off x="336000" y="5162152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u="sng"/>
              <a:t>背景・地面</a:t>
            </a:r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3F133A4B-5CC5-7B48-9976-5B39DCB7F4F5}"/>
              </a:ext>
            </a:extLst>
          </p:cNvPr>
          <p:cNvGrpSpPr/>
          <p:nvPr/>
        </p:nvGrpSpPr>
        <p:grpSpPr>
          <a:xfrm>
            <a:off x="6816000" y="4524087"/>
            <a:ext cx="3410090" cy="1031826"/>
            <a:chOff x="4677641" y="5672829"/>
            <a:chExt cx="3410090" cy="1031826"/>
          </a:xfrm>
        </p:grpSpPr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3CE73566-5017-524D-99E7-51D63CB74C15}"/>
                </a:ext>
              </a:extLst>
            </p:cNvPr>
            <p:cNvSpPr txBox="1"/>
            <p:nvPr/>
          </p:nvSpPr>
          <p:spPr>
            <a:xfrm>
              <a:off x="4825299" y="5672829"/>
              <a:ext cx="326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2000"/>
                <a:t>○水（敵）</a:t>
              </a:r>
              <a:endParaRPr lang="en-US" altLang="ja-JP" sz="2000"/>
            </a:p>
            <a:p>
              <a:r>
                <a:rPr lang="ja-JP" altLang="en-US" sz="2000"/>
                <a:t>　・上から踏んで撃破可能</a:t>
              </a:r>
              <a:endParaRPr lang="en-US" altLang="ja-JP" sz="2000"/>
            </a:p>
            <a:p>
              <a:r>
                <a:rPr lang="ja-JP" altLang="en-US" sz="2000"/>
                <a:t>　・撃破でスコア</a:t>
              </a:r>
              <a:r>
                <a:rPr lang="en-US" altLang="ja-JP" sz="2000"/>
                <a:t>500</a:t>
              </a:r>
              <a:r>
                <a:rPr lang="ja-JP" altLang="en-US" sz="2000"/>
                <a:t>加算</a:t>
              </a:r>
              <a:endParaRPr lang="en-US" altLang="ja-JP" sz="2000"/>
            </a:p>
          </p:txBody>
        </p:sp>
        <p:pic>
          <p:nvPicPr>
            <p:cNvPr id="11" name="Picture 4" descr="まとめ】無料の水イラスト素材集｜イラストイメージ">
              <a:extLst>
                <a:ext uri="{FF2B5EF4-FFF2-40B4-BE49-F238E27FC236}">
                  <a16:creationId xmlns:a16="http://schemas.microsoft.com/office/drawing/2014/main" id="{3114E4BC-B82D-894F-8804-066B013766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7641" y="6090151"/>
              <a:ext cx="614504" cy="6145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71234C8D-FB78-3A4F-A6D1-17CEE4DC7A69}"/>
              </a:ext>
            </a:extLst>
          </p:cNvPr>
          <p:cNvGrpSpPr/>
          <p:nvPr/>
        </p:nvGrpSpPr>
        <p:grpSpPr>
          <a:xfrm>
            <a:off x="6816000" y="5626439"/>
            <a:ext cx="3456893" cy="899596"/>
            <a:chOff x="7061334" y="5992531"/>
            <a:chExt cx="3456893" cy="899596"/>
          </a:xfrm>
        </p:grpSpPr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1DBD97B8-9DD5-9C42-8FDC-1E64A50B6010}"/>
                </a:ext>
              </a:extLst>
            </p:cNvPr>
            <p:cNvSpPr txBox="1"/>
            <p:nvPr/>
          </p:nvSpPr>
          <p:spPr>
            <a:xfrm>
              <a:off x="7255795" y="5992531"/>
              <a:ext cx="32624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2000"/>
                <a:t>○バッテリー（アイテム）</a:t>
              </a:r>
              <a:endParaRPr lang="en-US" altLang="ja-JP" sz="2000"/>
            </a:p>
            <a:p>
              <a:r>
                <a:rPr lang="ja-JP" altLang="en-US" sz="2000"/>
                <a:t>　・スコア</a:t>
              </a:r>
              <a:r>
                <a:rPr lang="en-US" altLang="ja-JP" sz="2000"/>
                <a:t>100</a:t>
              </a:r>
              <a:r>
                <a:rPr lang="ja-JP" altLang="en-US" sz="2000"/>
                <a:t>加算</a:t>
              </a:r>
              <a:endParaRPr lang="en-US" altLang="ja-JP" sz="2000"/>
            </a:p>
          </p:txBody>
        </p:sp>
        <p:pic>
          <p:nvPicPr>
            <p:cNvPr id="14" name="Picture 2" descr="カーバッテリーのイラスト02 | 無料のフリー素材 イラストエイト">
              <a:extLst>
                <a:ext uri="{FF2B5EF4-FFF2-40B4-BE49-F238E27FC236}">
                  <a16:creationId xmlns:a16="http://schemas.microsoft.com/office/drawing/2014/main" id="{E084DB38-C0CD-E543-A846-04E806EAE20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1334" y="6313327"/>
              <a:ext cx="625694" cy="57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6D15294-D000-8147-8FA4-E0C5C039B7BD}"/>
              </a:ext>
            </a:extLst>
          </p:cNvPr>
          <p:cNvSpPr txBox="1"/>
          <p:nvPr/>
        </p:nvSpPr>
        <p:spPr>
          <a:xfrm>
            <a:off x="6276000" y="3002152"/>
            <a:ext cx="5067413" cy="426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ja-JP" altLang="en-US"/>
              <a:t>約</a:t>
            </a:r>
            <a:r>
              <a:rPr lang="en-US" altLang="ja-JP"/>
              <a:t>1</a:t>
            </a:r>
            <a:r>
              <a:rPr lang="ja-JP" altLang="en-US"/>
              <a:t>秒間に</a:t>
            </a:r>
            <a:r>
              <a:rPr lang="en-US" altLang="ja-JP"/>
              <a:t>1</a:t>
            </a:r>
            <a:r>
              <a:rPr lang="ja-JP" altLang="en-US"/>
              <a:t>体程度ランダムに生成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3700C38-383F-4472-8C36-A10DD9200FFB}"/>
              </a:ext>
            </a:extLst>
          </p:cNvPr>
          <p:cNvSpPr txBox="1"/>
          <p:nvPr/>
        </p:nvSpPr>
        <p:spPr>
          <a:xfrm>
            <a:off x="516000" y="3002152"/>
            <a:ext cx="5067413" cy="426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ja-JP" altLang="en-US"/>
              <a:t>キー入力で操作</a:t>
            </a: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D65F3D4C-9B0B-4B44-BAD2-CF60A042637E}"/>
              </a:ext>
            </a:extLst>
          </p:cNvPr>
          <p:cNvSpPr txBox="1"/>
          <p:nvPr/>
        </p:nvSpPr>
        <p:spPr>
          <a:xfrm>
            <a:off x="516000" y="3429000"/>
            <a:ext cx="5067413" cy="426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ja-JP" altLang="en-US"/>
              <a:t>最初の画面でキー配置変更可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7C7DA953-55CB-411C-B0CE-296648AF6641}"/>
              </a:ext>
            </a:extLst>
          </p:cNvPr>
          <p:cNvSpPr txBox="1"/>
          <p:nvPr/>
        </p:nvSpPr>
        <p:spPr>
          <a:xfrm>
            <a:off x="516000" y="3789000"/>
            <a:ext cx="5067413" cy="426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ja-JP"/>
              <a:t>2</a:t>
            </a:r>
            <a:r>
              <a:rPr lang="ja-JP" altLang="en-US"/>
              <a:t>人目を追加可能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EE616B6-9501-4022-ABDF-47DC60DC456D}"/>
              </a:ext>
            </a:extLst>
          </p:cNvPr>
          <p:cNvSpPr txBox="1"/>
          <p:nvPr/>
        </p:nvSpPr>
        <p:spPr>
          <a:xfrm>
            <a:off x="488587" y="5702152"/>
            <a:ext cx="5067413" cy="426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ja-JP" altLang="en-US"/>
              <a:t>起伏はランダム生成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22515BDF-652E-4CD1-BF34-D0CCC212D2FD}"/>
              </a:ext>
            </a:extLst>
          </p:cNvPr>
          <p:cNvSpPr txBox="1"/>
          <p:nvPr/>
        </p:nvSpPr>
        <p:spPr>
          <a:xfrm>
            <a:off x="516000" y="4149000"/>
            <a:ext cx="5760000" cy="759247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ja-JP" altLang="en-US"/>
              <a:t>敵との衝突</a:t>
            </a:r>
            <a:r>
              <a:rPr lang="en-US" altLang="ja-JP"/>
              <a:t>or</a:t>
            </a:r>
            <a:r>
              <a:rPr lang="ja-JP" altLang="en-US"/>
              <a:t>地面と画面枠に挟まれる　　　ことで</a:t>
            </a:r>
            <a:r>
              <a:rPr lang="en-US" altLang="ja-JP"/>
              <a:t>GAME OVER</a:t>
            </a:r>
            <a:endParaRPr lang="ja-JP" altLang="en-US"/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96031F76-94F1-4F42-8203-D7B4338D4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6000" y="2529000"/>
            <a:ext cx="508002" cy="50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726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48A7DE-C83B-4D2C-A16E-9490812CF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u="sng"/>
              <a:t>デモ</a:t>
            </a:r>
          </a:p>
        </p:txBody>
      </p:sp>
      <p:pic>
        <p:nvPicPr>
          <p:cNvPr id="7" name="denkimaru2" descr="denkimaru2">
            <a:hlinkClick r:id="" action="ppaction://media"/>
            <a:extLst>
              <a:ext uri="{FF2B5EF4-FFF2-40B4-BE49-F238E27FC236}">
                <a16:creationId xmlns:a16="http://schemas.microsoft.com/office/drawing/2014/main" id="{5A48E007-B972-6E41-A0DF-D9978D65E97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460" t="11075" r="-2527" b="2182"/>
          <a:stretch/>
        </p:blipFill>
        <p:spPr>
          <a:xfrm>
            <a:off x="1236000" y="909001"/>
            <a:ext cx="10459683" cy="5724000"/>
          </a:xfrm>
        </p:spPr>
      </p:pic>
    </p:spTree>
    <p:extLst>
      <p:ext uri="{BB962C8B-B14F-4D97-AF65-F5344CB8AC3E}">
        <p14:creationId xmlns:p14="http://schemas.microsoft.com/office/powerpoint/2010/main" val="285743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3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ダイアグラム&#10;&#10;自動的に生成された説明">
            <a:extLst>
              <a:ext uri="{FF2B5EF4-FFF2-40B4-BE49-F238E27FC236}">
                <a16:creationId xmlns:a16="http://schemas.microsoft.com/office/drawing/2014/main" id="{5CE78B0E-46BA-6845-A976-FFD8F771F9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451" y="369000"/>
            <a:ext cx="7886700" cy="61722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1D699EA-AC2E-4F87-ABC9-05B66BFD7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u="sng"/>
              <a:t>クラス図</a:t>
            </a:r>
            <a:r>
              <a:rPr kumimoji="1" lang="en-US" altLang="ja-JP" u="sng"/>
              <a:t>(12/13</a:t>
            </a:r>
            <a:r>
              <a:rPr kumimoji="1" lang="ja-JP" altLang="en-US" u="sng"/>
              <a:t>時点</a:t>
            </a:r>
            <a:r>
              <a:rPr kumimoji="1" lang="en-US" altLang="ja-JP" u="sng"/>
              <a:t>)</a:t>
            </a:r>
            <a:endParaRPr kumimoji="1" lang="ja-JP" altLang="en-US" u="sng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EB33B94-3A1C-42A2-A7D0-6466A46FC367}"/>
              </a:ext>
            </a:extLst>
          </p:cNvPr>
          <p:cNvSpPr/>
          <p:nvPr/>
        </p:nvSpPr>
        <p:spPr>
          <a:xfrm>
            <a:off x="2309719" y="2787405"/>
            <a:ext cx="2055217" cy="1921826"/>
          </a:xfrm>
          <a:prstGeom prst="rect">
            <a:avLst/>
          </a:prstGeom>
          <a:noFill/>
          <a:ln w="254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2FFE672-D639-4642-8255-351C35700132}"/>
              </a:ext>
            </a:extLst>
          </p:cNvPr>
          <p:cNvSpPr/>
          <p:nvPr/>
        </p:nvSpPr>
        <p:spPr>
          <a:xfrm>
            <a:off x="5256523" y="3421203"/>
            <a:ext cx="2015409" cy="1093664"/>
          </a:xfrm>
          <a:prstGeom prst="rect">
            <a:avLst/>
          </a:prstGeom>
          <a:noFill/>
          <a:ln w="254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23F8233A-4F2E-4E5F-B453-283C600FB4B4}"/>
              </a:ext>
            </a:extLst>
          </p:cNvPr>
          <p:cNvSpPr/>
          <p:nvPr/>
        </p:nvSpPr>
        <p:spPr>
          <a:xfrm>
            <a:off x="5251828" y="5073140"/>
            <a:ext cx="2015408" cy="1093664"/>
          </a:xfrm>
          <a:prstGeom prst="rect">
            <a:avLst/>
          </a:prstGeom>
          <a:noFill/>
          <a:ln w="254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D76AD12-F9B6-4C4D-A069-466D6AFF8130}"/>
              </a:ext>
            </a:extLst>
          </p:cNvPr>
          <p:cNvSpPr/>
          <p:nvPr/>
        </p:nvSpPr>
        <p:spPr>
          <a:xfrm>
            <a:off x="197280" y="5940467"/>
            <a:ext cx="4500000" cy="7344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b="1">
                <a:latin typeface="+mj-ea"/>
                <a:ea typeface="+mj-ea"/>
              </a:rPr>
              <a:t>3</a:t>
            </a:r>
            <a:r>
              <a:rPr kumimoji="1" lang="ja-JP" altLang="en-US" b="1">
                <a:latin typeface="+mj-ea"/>
                <a:ea typeface="+mj-ea"/>
              </a:rPr>
              <a:t>人で作業分担するにあたって、</a:t>
            </a:r>
            <a:endParaRPr kumimoji="1" lang="en-US" altLang="ja-JP" b="1">
              <a:latin typeface="+mj-ea"/>
              <a:ea typeface="+mj-ea"/>
            </a:endParaRPr>
          </a:p>
          <a:p>
            <a:r>
              <a:rPr lang="ja-JP" altLang="en-US" b="1">
                <a:latin typeface="+mj-ea"/>
                <a:ea typeface="+mj-ea"/>
              </a:rPr>
              <a:t>機能の異なるクラスが</a:t>
            </a:r>
            <a:r>
              <a:rPr lang="en-US" altLang="ja-JP" b="1">
                <a:latin typeface="+mj-ea"/>
                <a:ea typeface="+mj-ea"/>
              </a:rPr>
              <a:t>3</a:t>
            </a:r>
            <a:r>
              <a:rPr lang="ja-JP" altLang="en-US" b="1">
                <a:latin typeface="+mj-ea"/>
                <a:ea typeface="+mj-ea"/>
              </a:rPr>
              <a:t>つ以上欲しかった</a:t>
            </a:r>
            <a:endParaRPr kumimoji="1" lang="ja-JP" altLang="en-US" b="1">
              <a:latin typeface="+mj-ea"/>
              <a:ea typeface="+mj-ea"/>
            </a:endParaRP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D376CE73-B0EE-450E-BC4F-E422B2FE8656}"/>
              </a:ext>
            </a:extLst>
          </p:cNvPr>
          <p:cNvCxnSpPr>
            <a:cxnSpLocks/>
            <a:stCxn id="12" idx="0"/>
            <a:endCxn id="8" idx="2"/>
          </p:cNvCxnSpPr>
          <p:nvPr/>
        </p:nvCxnSpPr>
        <p:spPr>
          <a:xfrm flipV="1">
            <a:off x="2447280" y="4709231"/>
            <a:ext cx="890048" cy="1231236"/>
          </a:xfrm>
          <a:prstGeom prst="straightConnector1">
            <a:avLst/>
          </a:prstGeom>
          <a:noFill/>
          <a:ln w="25400" cap="rnd">
            <a:solidFill>
              <a:schemeClr val="accent2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0DBFD7D-3DBC-4BB7-9AE9-4CD1A55443AD}"/>
              </a:ext>
            </a:extLst>
          </p:cNvPr>
          <p:cNvCxnSpPr>
            <a:cxnSpLocks/>
            <a:stCxn id="12" idx="0"/>
            <a:endCxn id="9" idx="1"/>
          </p:cNvCxnSpPr>
          <p:nvPr/>
        </p:nvCxnSpPr>
        <p:spPr>
          <a:xfrm flipV="1">
            <a:off x="2447280" y="3968035"/>
            <a:ext cx="2809243" cy="1972432"/>
          </a:xfrm>
          <a:prstGeom prst="straightConnector1">
            <a:avLst/>
          </a:prstGeom>
          <a:noFill/>
          <a:ln w="25400" cap="rnd">
            <a:solidFill>
              <a:schemeClr val="accent2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B3A870F7-EEA4-4DB5-A16A-13C9B83CB714}"/>
              </a:ext>
            </a:extLst>
          </p:cNvPr>
          <p:cNvCxnSpPr>
            <a:cxnSpLocks/>
            <a:stCxn id="12" idx="0"/>
            <a:endCxn id="10" idx="1"/>
          </p:cNvCxnSpPr>
          <p:nvPr/>
        </p:nvCxnSpPr>
        <p:spPr>
          <a:xfrm flipV="1">
            <a:off x="2447280" y="5619972"/>
            <a:ext cx="2804548" cy="320495"/>
          </a:xfrm>
          <a:prstGeom prst="straightConnector1">
            <a:avLst/>
          </a:prstGeom>
          <a:noFill/>
          <a:ln w="25400" cap="rnd">
            <a:solidFill>
              <a:schemeClr val="accent2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6E33EC59-9DBF-4765-8031-7800E2A99EEF}"/>
              </a:ext>
            </a:extLst>
          </p:cNvPr>
          <p:cNvSpPr/>
          <p:nvPr/>
        </p:nvSpPr>
        <p:spPr>
          <a:xfrm>
            <a:off x="5178814" y="1283745"/>
            <a:ext cx="2160030" cy="3360150"/>
          </a:xfrm>
          <a:prstGeom prst="rect">
            <a:avLst/>
          </a:prstGeom>
          <a:noFill/>
          <a:ln w="25400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EDE09057-8A16-4EE9-9B83-7977613AB5C7}"/>
              </a:ext>
            </a:extLst>
          </p:cNvPr>
          <p:cNvSpPr/>
          <p:nvPr/>
        </p:nvSpPr>
        <p:spPr>
          <a:xfrm>
            <a:off x="4681536" y="235333"/>
            <a:ext cx="3240000" cy="7344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>
                <a:latin typeface="+mj-ea"/>
                <a:ea typeface="+mj-ea"/>
              </a:rPr>
              <a:t>作業分担的に異なるクラスに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6B6EA4AD-EBA0-4BED-9CA8-D9156DE8E20C}"/>
              </a:ext>
            </a:extLst>
          </p:cNvPr>
          <p:cNvSpPr/>
          <p:nvPr/>
        </p:nvSpPr>
        <p:spPr>
          <a:xfrm>
            <a:off x="5256524" y="1386065"/>
            <a:ext cx="2015409" cy="1259632"/>
          </a:xfrm>
          <a:prstGeom prst="rect">
            <a:avLst/>
          </a:prstGeom>
          <a:noFill/>
          <a:ln w="254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9511745A-7012-4814-B14B-EE97C1FAFFF9}"/>
              </a:ext>
            </a:extLst>
          </p:cNvPr>
          <p:cNvCxnSpPr>
            <a:cxnSpLocks/>
            <a:stCxn id="12" idx="0"/>
            <a:endCxn id="27" idx="1"/>
          </p:cNvCxnSpPr>
          <p:nvPr/>
        </p:nvCxnSpPr>
        <p:spPr>
          <a:xfrm flipV="1">
            <a:off x="2447280" y="2015881"/>
            <a:ext cx="2809244" cy="3924586"/>
          </a:xfrm>
          <a:prstGeom prst="straightConnector1">
            <a:avLst/>
          </a:prstGeom>
          <a:noFill/>
          <a:ln w="25400" cap="rnd">
            <a:solidFill>
              <a:schemeClr val="accent2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5B95C693-C08A-46B7-970C-D8F8C266AC1A}"/>
              </a:ext>
            </a:extLst>
          </p:cNvPr>
          <p:cNvCxnSpPr>
            <a:cxnSpLocks/>
            <a:stCxn id="26" idx="1"/>
          </p:cNvCxnSpPr>
          <p:nvPr/>
        </p:nvCxnSpPr>
        <p:spPr>
          <a:xfrm>
            <a:off x="4681536" y="602533"/>
            <a:ext cx="1577293" cy="687695"/>
          </a:xfrm>
          <a:prstGeom prst="straightConnector1">
            <a:avLst/>
          </a:prstGeom>
          <a:noFill/>
          <a:ln w="25400" cap="rnd">
            <a:solidFill>
              <a:schemeClr val="accent3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238B7235-1551-43AD-9A6B-F27B1B1C2D8B}"/>
              </a:ext>
            </a:extLst>
          </p:cNvPr>
          <p:cNvCxnSpPr>
            <a:cxnSpLocks/>
            <a:stCxn id="37" idx="0"/>
          </p:cNvCxnSpPr>
          <p:nvPr/>
        </p:nvCxnSpPr>
        <p:spPr>
          <a:xfrm flipH="1" flipV="1">
            <a:off x="10210800" y="3419475"/>
            <a:ext cx="476187" cy="628619"/>
          </a:xfrm>
          <a:prstGeom prst="straightConnector1">
            <a:avLst/>
          </a:prstGeom>
          <a:noFill/>
          <a:ln w="25400" cap="rnd">
            <a:solidFill>
              <a:schemeClr val="accent4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BC186826-9E05-4AC1-AF04-B87DCB872FFD}"/>
              </a:ext>
            </a:extLst>
          </p:cNvPr>
          <p:cNvSpPr/>
          <p:nvPr/>
        </p:nvSpPr>
        <p:spPr>
          <a:xfrm>
            <a:off x="336000" y="1629000"/>
            <a:ext cx="3600000" cy="73440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>
                <a:latin typeface="+mj-ea"/>
                <a:ea typeface="+mj-ea"/>
              </a:rPr>
              <a:t>クラスの大枠を決定</a:t>
            </a:r>
            <a:r>
              <a:rPr lang="ja-JP" altLang="en-US" b="1">
                <a:latin typeface="+mj-ea"/>
                <a:ea typeface="+mj-ea"/>
              </a:rPr>
              <a:t>し</a:t>
            </a:r>
            <a:endParaRPr lang="en-US" altLang="ja-JP" b="1">
              <a:latin typeface="+mj-ea"/>
              <a:ea typeface="+mj-ea"/>
            </a:endParaRPr>
          </a:p>
          <a:p>
            <a:r>
              <a:rPr lang="ja-JP" altLang="en-US" b="1">
                <a:latin typeface="+mj-ea"/>
                <a:ea typeface="+mj-ea"/>
              </a:rPr>
              <a:t>詳細は各自決定することにした</a:t>
            </a:r>
            <a:endParaRPr lang="en-US" altLang="ja-JP" b="1">
              <a:latin typeface="+mj-ea"/>
              <a:ea typeface="+mj-ea"/>
            </a:endParaRPr>
          </a:p>
        </p:txBody>
      </p:sp>
      <p:sp>
        <p:nvSpPr>
          <p:cNvPr id="30" name="フリーフォーム: 図形 29">
            <a:extLst>
              <a:ext uri="{FF2B5EF4-FFF2-40B4-BE49-F238E27FC236}">
                <a16:creationId xmlns:a16="http://schemas.microsoft.com/office/drawing/2014/main" id="{4711B1D4-F108-4CED-A7A0-65371F84C97E}"/>
              </a:ext>
            </a:extLst>
          </p:cNvPr>
          <p:cNvSpPr/>
          <p:nvPr/>
        </p:nvSpPr>
        <p:spPr>
          <a:xfrm>
            <a:off x="5217891" y="369000"/>
            <a:ext cx="5001992" cy="6131734"/>
          </a:xfrm>
          <a:custGeom>
            <a:avLst/>
            <a:gdLst>
              <a:gd name="connsiteX0" fmla="*/ 2934831 w 5001992"/>
              <a:gd name="connsiteY0" fmla="*/ 0 h 6131734"/>
              <a:gd name="connsiteX1" fmla="*/ 5001992 w 5001992"/>
              <a:gd name="connsiteY1" fmla="*/ 0 h 6131734"/>
              <a:gd name="connsiteX2" fmla="*/ 5001992 w 5001992"/>
              <a:gd name="connsiteY2" fmla="*/ 6131734 h 6131734"/>
              <a:gd name="connsiteX3" fmla="*/ 2934831 w 5001992"/>
              <a:gd name="connsiteY3" fmla="*/ 6131734 h 6131734"/>
              <a:gd name="connsiteX4" fmla="*/ 2934831 w 5001992"/>
              <a:gd name="connsiteY4" fmla="*/ 2328934 h 6131734"/>
              <a:gd name="connsiteX5" fmla="*/ 0 w 5001992"/>
              <a:gd name="connsiteY5" fmla="*/ 2328934 h 6131734"/>
              <a:gd name="connsiteX6" fmla="*/ 0 w 5001992"/>
              <a:gd name="connsiteY6" fmla="*/ 967212 h 6131734"/>
              <a:gd name="connsiteX7" fmla="*/ 2934831 w 5001992"/>
              <a:gd name="connsiteY7" fmla="*/ 967212 h 6131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1992" h="6131734">
                <a:moveTo>
                  <a:pt x="2934831" y="0"/>
                </a:moveTo>
                <a:lnTo>
                  <a:pt x="5001992" y="0"/>
                </a:lnTo>
                <a:lnTo>
                  <a:pt x="5001992" y="6131734"/>
                </a:lnTo>
                <a:lnTo>
                  <a:pt x="2934831" y="6131734"/>
                </a:lnTo>
                <a:lnTo>
                  <a:pt x="2934831" y="2328934"/>
                </a:lnTo>
                <a:lnTo>
                  <a:pt x="0" y="2328934"/>
                </a:lnTo>
                <a:lnTo>
                  <a:pt x="0" y="967212"/>
                </a:lnTo>
                <a:lnTo>
                  <a:pt x="2934831" y="967212"/>
                </a:lnTo>
                <a:close/>
              </a:path>
            </a:pathLst>
          </a:custGeom>
          <a:noFill/>
          <a:ln w="2540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0C9829D-0BAD-4CD2-B6B6-3B237E3C389A}"/>
              </a:ext>
            </a:extLst>
          </p:cNvPr>
          <p:cNvSpPr/>
          <p:nvPr/>
        </p:nvSpPr>
        <p:spPr>
          <a:xfrm>
            <a:off x="9066987" y="4048094"/>
            <a:ext cx="3240000" cy="1010529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>
                <a:latin typeface="+mj-ea"/>
                <a:ea typeface="+mj-ea"/>
              </a:rPr>
              <a:t>プレイヤー以外の物体なので</a:t>
            </a:r>
            <a:endParaRPr kumimoji="1" lang="en-US" altLang="ja-JP" b="1">
              <a:latin typeface="+mj-ea"/>
              <a:ea typeface="+mj-ea"/>
            </a:endParaRPr>
          </a:p>
          <a:p>
            <a:r>
              <a:rPr lang="ja-JP" altLang="en-US" b="1">
                <a:latin typeface="+mj-ea"/>
                <a:ea typeface="+mj-ea"/>
              </a:rPr>
              <a:t>基本的な機能は同じ</a:t>
            </a:r>
          </a:p>
          <a:p>
            <a:r>
              <a:rPr kumimoji="1" lang="en-US" altLang="ja-JP" b="1">
                <a:latin typeface="+mj-ea"/>
                <a:ea typeface="+mj-ea"/>
              </a:rPr>
              <a:t>(</a:t>
            </a:r>
            <a:r>
              <a:rPr kumimoji="1" lang="ja-JP" altLang="en-US" b="1">
                <a:latin typeface="+mj-ea"/>
                <a:ea typeface="+mj-ea"/>
              </a:rPr>
              <a:t>基本的な機能→</a:t>
            </a:r>
            <a:r>
              <a:rPr kumimoji="1" lang="en-US" altLang="ja-JP" b="1">
                <a:latin typeface="+mj-ea"/>
                <a:ea typeface="+mj-ea"/>
              </a:rPr>
              <a:t>Object)</a:t>
            </a:r>
            <a:endParaRPr kumimoji="1" lang="ja-JP" altLang="en-US" b="1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008693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 descr="ダイアグラム&#10;&#10;自動的に生成された説明">
            <a:extLst>
              <a:ext uri="{FF2B5EF4-FFF2-40B4-BE49-F238E27FC236}">
                <a16:creationId xmlns:a16="http://schemas.microsoft.com/office/drawing/2014/main" id="{0C2956C8-AC26-E848-81B3-322B50A0B9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000" y="729000"/>
            <a:ext cx="8358063" cy="5768975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1D699EA-AC2E-4F87-ABC9-05B66BFD7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u="sng"/>
              <a:t>クラス図</a:t>
            </a:r>
            <a:r>
              <a:rPr kumimoji="1" lang="en-US" altLang="ja-JP" u="sng"/>
              <a:t>(1/23</a:t>
            </a:r>
            <a:r>
              <a:rPr kumimoji="1" lang="ja-JP" altLang="en-US" u="sng"/>
              <a:t>時点</a:t>
            </a:r>
            <a:r>
              <a:rPr kumimoji="1" lang="en-US" altLang="ja-JP" u="sng"/>
              <a:t>)</a:t>
            </a:r>
            <a:endParaRPr kumimoji="1" lang="ja-JP" altLang="en-US" u="sng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0F06F786-68B9-4445-A1A4-FB0D0A867E3A}"/>
              </a:ext>
            </a:extLst>
          </p:cNvPr>
          <p:cNvSpPr/>
          <p:nvPr/>
        </p:nvSpPr>
        <p:spPr>
          <a:xfrm>
            <a:off x="156000" y="5839534"/>
            <a:ext cx="4500000" cy="7344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>
                <a:latin typeface="+mj-lt"/>
              </a:rPr>
              <a:t>背景描画をするにあたって</a:t>
            </a:r>
            <a:endParaRPr lang="en-US" altLang="ja-JP" b="1">
              <a:latin typeface="+mj-lt"/>
            </a:endParaRPr>
          </a:p>
          <a:p>
            <a:r>
              <a:rPr lang="en-US" altLang="ja-JP" b="1">
                <a:latin typeface="+mj-lt"/>
              </a:rPr>
              <a:t>Objects</a:t>
            </a:r>
            <a:r>
              <a:rPr lang="ja-JP" altLang="en-US" b="1">
                <a:latin typeface="+mj-lt"/>
              </a:rPr>
              <a:t>の下にいた</a:t>
            </a:r>
            <a:r>
              <a:rPr lang="en-US" altLang="ja-JP" b="1">
                <a:latin typeface="+mj-lt"/>
              </a:rPr>
              <a:t>Obstacle</a:t>
            </a:r>
            <a:r>
              <a:rPr lang="ja-JP" altLang="en-US" b="1">
                <a:latin typeface="+mj-lt"/>
              </a:rPr>
              <a:t>を独立</a:t>
            </a:r>
            <a:endParaRPr kumimoji="1" lang="ja-JP" altLang="en-US" b="1">
              <a:latin typeface="+mj-lt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F9C8613-51B0-4FF9-B927-E3CAA95914BE}"/>
              </a:ext>
            </a:extLst>
          </p:cNvPr>
          <p:cNvSpPr/>
          <p:nvPr/>
        </p:nvSpPr>
        <p:spPr>
          <a:xfrm>
            <a:off x="7480253" y="5879454"/>
            <a:ext cx="4500000" cy="7344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b="1">
                <a:latin typeface="+mj-lt"/>
              </a:rPr>
              <a:t>Input</a:t>
            </a:r>
            <a:r>
              <a:rPr lang="ja-JP" altLang="en-US" b="1">
                <a:latin typeface="+mj-lt"/>
              </a:rPr>
              <a:t>がプレイヤーのみに依存だったので</a:t>
            </a:r>
            <a:endParaRPr lang="en-US" altLang="ja-JP" b="1">
              <a:latin typeface="+mj-lt"/>
            </a:endParaRPr>
          </a:p>
          <a:p>
            <a:r>
              <a:rPr kumimoji="1" lang="ja-JP" altLang="en-US" b="1">
                <a:latin typeface="+mj-lt"/>
              </a:rPr>
              <a:t>クラス構造を変更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3EA6CF6-497A-4037-9990-526DC61D2901}"/>
              </a:ext>
            </a:extLst>
          </p:cNvPr>
          <p:cNvSpPr/>
          <p:nvPr/>
        </p:nvSpPr>
        <p:spPr>
          <a:xfrm>
            <a:off x="9472016" y="4818560"/>
            <a:ext cx="2469505" cy="64068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b="1">
                <a:latin typeface="+mj-lt"/>
              </a:rPr>
              <a:t>継承を使うことで</a:t>
            </a:r>
            <a:endParaRPr lang="en-US" altLang="ja-JP" b="1">
              <a:latin typeface="+mj-lt"/>
            </a:endParaRPr>
          </a:p>
          <a:p>
            <a:r>
              <a:rPr lang="ja-JP" altLang="en-US" b="1">
                <a:latin typeface="+mj-lt"/>
              </a:rPr>
              <a:t>敵の種類を増やした</a:t>
            </a:r>
            <a:endParaRPr kumimoji="1" lang="ja-JP" altLang="en-US" b="1">
              <a:latin typeface="+mj-lt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1571353-7352-4604-9B19-C0DF93223634}"/>
              </a:ext>
            </a:extLst>
          </p:cNvPr>
          <p:cNvSpPr/>
          <p:nvPr/>
        </p:nvSpPr>
        <p:spPr>
          <a:xfrm>
            <a:off x="4973442" y="2757475"/>
            <a:ext cx="1508840" cy="1606295"/>
          </a:xfrm>
          <a:prstGeom prst="rect">
            <a:avLst/>
          </a:prstGeom>
          <a:noFill/>
          <a:ln w="254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" name="直線矢印コネクタ 10">
            <a:extLst>
              <a:ext uri="{FF2B5EF4-FFF2-40B4-BE49-F238E27FC236}">
                <a16:creationId xmlns:a16="http://schemas.microsoft.com/office/drawing/2014/main" id="{BE6E1DAE-5998-43C3-9415-5124356EDBD8}"/>
              </a:ext>
            </a:extLst>
          </p:cNvPr>
          <p:cNvCxnSpPr>
            <a:cxnSpLocks/>
            <a:stCxn id="7" idx="0"/>
            <a:endCxn id="10" idx="1"/>
          </p:cNvCxnSpPr>
          <p:nvPr/>
        </p:nvCxnSpPr>
        <p:spPr>
          <a:xfrm flipV="1">
            <a:off x="2406000" y="3560623"/>
            <a:ext cx="2567442" cy="2278911"/>
          </a:xfrm>
          <a:prstGeom prst="straightConnector1">
            <a:avLst/>
          </a:prstGeom>
          <a:noFill/>
          <a:ln w="25400" cap="rnd">
            <a:solidFill>
              <a:schemeClr val="accent2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フリーフォーム: 図形 14">
            <a:extLst>
              <a:ext uri="{FF2B5EF4-FFF2-40B4-BE49-F238E27FC236}">
                <a16:creationId xmlns:a16="http://schemas.microsoft.com/office/drawing/2014/main" id="{C9B8F2F0-0535-4680-A218-3CE17E8E0B67}"/>
              </a:ext>
            </a:extLst>
          </p:cNvPr>
          <p:cNvSpPr/>
          <p:nvPr/>
        </p:nvSpPr>
        <p:spPr>
          <a:xfrm>
            <a:off x="4990039" y="4430856"/>
            <a:ext cx="3465896" cy="2096692"/>
          </a:xfrm>
          <a:custGeom>
            <a:avLst/>
            <a:gdLst>
              <a:gd name="connsiteX0" fmla="*/ 0 w 3465896"/>
              <a:gd name="connsiteY0" fmla="*/ 0 h 2096692"/>
              <a:gd name="connsiteX1" fmla="*/ 152399 w 3465896"/>
              <a:gd name="connsiteY1" fmla="*/ 0 h 2096692"/>
              <a:gd name="connsiteX2" fmla="*/ 1508840 w 3465896"/>
              <a:gd name="connsiteY2" fmla="*/ 0 h 2096692"/>
              <a:gd name="connsiteX3" fmla="*/ 3465896 w 3465896"/>
              <a:gd name="connsiteY3" fmla="*/ 0 h 2096692"/>
              <a:gd name="connsiteX4" fmla="*/ 3465896 w 3465896"/>
              <a:gd name="connsiteY4" fmla="*/ 584763 h 2096692"/>
              <a:gd name="connsiteX5" fmla="*/ 1508840 w 3465896"/>
              <a:gd name="connsiteY5" fmla="*/ 584763 h 2096692"/>
              <a:gd name="connsiteX6" fmla="*/ 1508840 w 3465896"/>
              <a:gd name="connsiteY6" fmla="*/ 2096692 h 2096692"/>
              <a:gd name="connsiteX7" fmla="*/ 0 w 3465896"/>
              <a:gd name="connsiteY7" fmla="*/ 2096692 h 2096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65896" h="2096692">
                <a:moveTo>
                  <a:pt x="0" y="0"/>
                </a:moveTo>
                <a:lnTo>
                  <a:pt x="152399" y="0"/>
                </a:lnTo>
                <a:lnTo>
                  <a:pt x="1508840" y="0"/>
                </a:lnTo>
                <a:lnTo>
                  <a:pt x="3465896" y="0"/>
                </a:lnTo>
                <a:lnTo>
                  <a:pt x="3465896" y="584763"/>
                </a:lnTo>
                <a:lnTo>
                  <a:pt x="1508840" y="584763"/>
                </a:lnTo>
                <a:lnTo>
                  <a:pt x="1508840" y="2096692"/>
                </a:lnTo>
                <a:lnTo>
                  <a:pt x="0" y="2096692"/>
                </a:lnTo>
                <a:close/>
              </a:path>
            </a:pathLst>
          </a:custGeom>
          <a:noFill/>
          <a:ln w="25400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FD386E09-1726-4EAA-95A1-B805047B4D77}"/>
              </a:ext>
            </a:extLst>
          </p:cNvPr>
          <p:cNvCxnSpPr>
            <a:cxnSpLocks/>
            <a:stCxn id="8" idx="0"/>
            <a:endCxn id="15" idx="4"/>
          </p:cNvCxnSpPr>
          <p:nvPr/>
        </p:nvCxnSpPr>
        <p:spPr>
          <a:xfrm flipH="1" flipV="1">
            <a:off x="8455935" y="5015619"/>
            <a:ext cx="1274318" cy="863835"/>
          </a:xfrm>
          <a:prstGeom prst="straightConnector1">
            <a:avLst/>
          </a:prstGeom>
          <a:noFill/>
          <a:ln w="25400" cap="rnd">
            <a:solidFill>
              <a:schemeClr val="accent3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8E6124A0-B6FA-40B0-BABC-F7A9B04CF86A}"/>
              </a:ext>
            </a:extLst>
          </p:cNvPr>
          <p:cNvSpPr/>
          <p:nvPr/>
        </p:nvSpPr>
        <p:spPr>
          <a:xfrm>
            <a:off x="6972748" y="1968314"/>
            <a:ext cx="3384415" cy="2332082"/>
          </a:xfrm>
          <a:prstGeom prst="rect">
            <a:avLst/>
          </a:prstGeom>
          <a:noFill/>
          <a:ln w="2540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DB82878B-4821-4289-A82B-6052E637D706}"/>
              </a:ext>
            </a:extLst>
          </p:cNvPr>
          <p:cNvCxnSpPr>
            <a:cxnSpLocks/>
            <a:stCxn id="9" idx="0"/>
            <a:endCxn id="20" idx="2"/>
          </p:cNvCxnSpPr>
          <p:nvPr/>
        </p:nvCxnSpPr>
        <p:spPr>
          <a:xfrm flipH="1" flipV="1">
            <a:off x="8664956" y="4300396"/>
            <a:ext cx="2041813" cy="518164"/>
          </a:xfrm>
          <a:prstGeom prst="straightConnector1">
            <a:avLst/>
          </a:prstGeom>
          <a:noFill/>
          <a:ln w="25400" cap="rnd">
            <a:solidFill>
              <a:schemeClr val="accent4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463340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1D699EA-AC2E-4F87-ABC9-05B66BFD7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クラス図</a:t>
            </a:r>
            <a:r>
              <a:rPr kumimoji="1" lang="en-US" altLang="ja-JP"/>
              <a:t>(12/13</a:t>
            </a:r>
            <a:r>
              <a:rPr kumimoji="1" lang="ja-JP" altLang="en-US"/>
              <a:t>時点</a:t>
            </a:r>
            <a:r>
              <a:rPr kumimoji="1" lang="en-US" altLang="ja-JP"/>
              <a:t>)</a:t>
            </a:r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F0D9FC99-CB5A-4FC8-8BA6-9D8E65BA6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6000" y="729000"/>
            <a:ext cx="6840000" cy="5565106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9AC8D7F-3E54-4496-A9E5-77311C556A56}"/>
              </a:ext>
            </a:extLst>
          </p:cNvPr>
          <p:cNvSpPr/>
          <p:nvPr/>
        </p:nvSpPr>
        <p:spPr>
          <a:xfrm>
            <a:off x="516000" y="1449000"/>
            <a:ext cx="1980000" cy="914400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後で図は調整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AEB33B94-3A1C-42A2-A7D0-6466A46FC367}"/>
              </a:ext>
            </a:extLst>
          </p:cNvPr>
          <p:cNvSpPr/>
          <p:nvPr/>
        </p:nvSpPr>
        <p:spPr>
          <a:xfrm>
            <a:off x="2827176" y="2529000"/>
            <a:ext cx="2055217" cy="1808108"/>
          </a:xfrm>
          <a:prstGeom prst="rect">
            <a:avLst/>
          </a:prstGeom>
          <a:noFill/>
          <a:ln w="254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2FFE672-D639-4642-8255-351C35700132}"/>
              </a:ext>
            </a:extLst>
          </p:cNvPr>
          <p:cNvSpPr/>
          <p:nvPr/>
        </p:nvSpPr>
        <p:spPr>
          <a:xfrm>
            <a:off x="5318449" y="3685592"/>
            <a:ext cx="1903446" cy="1259632"/>
          </a:xfrm>
          <a:prstGeom prst="rect">
            <a:avLst/>
          </a:prstGeom>
          <a:noFill/>
          <a:ln w="254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23F8233A-4F2E-4E5F-B453-283C600FB4B4}"/>
              </a:ext>
            </a:extLst>
          </p:cNvPr>
          <p:cNvSpPr/>
          <p:nvPr/>
        </p:nvSpPr>
        <p:spPr>
          <a:xfrm>
            <a:off x="5318449" y="5086322"/>
            <a:ext cx="1903446" cy="1259632"/>
          </a:xfrm>
          <a:prstGeom prst="rect">
            <a:avLst/>
          </a:prstGeom>
          <a:noFill/>
          <a:ln w="254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8D76AD12-F9B6-4C4D-A069-466D6AFF8130}"/>
              </a:ext>
            </a:extLst>
          </p:cNvPr>
          <p:cNvSpPr/>
          <p:nvPr/>
        </p:nvSpPr>
        <p:spPr>
          <a:xfrm>
            <a:off x="336000" y="5934600"/>
            <a:ext cx="4500000" cy="7344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b="1">
                <a:latin typeface="+mj-lt"/>
              </a:rPr>
              <a:t>3</a:t>
            </a:r>
            <a:r>
              <a:rPr kumimoji="1" lang="ja-JP" altLang="en-US" b="1">
                <a:latin typeface="+mj-lt"/>
              </a:rPr>
              <a:t>人で作業分担するにあたって、</a:t>
            </a:r>
            <a:endParaRPr kumimoji="1" lang="en-US" altLang="ja-JP" b="1">
              <a:latin typeface="+mj-lt"/>
            </a:endParaRPr>
          </a:p>
          <a:p>
            <a:r>
              <a:rPr lang="ja-JP" altLang="en-US" b="1">
                <a:latin typeface="+mj-lt"/>
              </a:rPr>
              <a:t>機能の異なるクラスが</a:t>
            </a:r>
            <a:r>
              <a:rPr lang="en-US" altLang="ja-JP" b="1">
                <a:latin typeface="+mj-lt"/>
              </a:rPr>
              <a:t>3</a:t>
            </a:r>
            <a:r>
              <a:rPr lang="ja-JP" altLang="en-US" b="1">
                <a:latin typeface="+mj-lt"/>
              </a:rPr>
              <a:t>つ以上欲しかった</a:t>
            </a:r>
            <a:endParaRPr kumimoji="1" lang="ja-JP" altLang="en-US" b="1">
              <a:latin typeface="+mj-lt"/>
            </a:endParaRP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D376CE73-B0EE-450E-BC4F-E422B2FE8656}"/>
              </a:ext>
            </a:extLst>
          </p:cNvPr>
          <p:cNvCxnSpPr>
            <a:cxnSpLocks/>
            <a:stCxn id="12" idx="0"/>
            <a:endCxn id="8" idx="2"/>
          </p:cNvCxnSpPr>
          <p:nvPr/>
        </p:nvCxnSpPr>
        <p:spPr>
          <a:xfrm flipV="1">
            <a:off x="2586000" y="4337108"/>
            <a:ext cx="1268785" cy="1597492"/>
          </a:xfrm>
          <a:prstGeom prst="straightConnector1">
            <a:avLst/>
          </a:prstGeom>
          <a:noFill/>
          <a:ln w="25400" cap="rnd">
            <a:solidFill>
              <a:schemeClr val="accent2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0DBFD7D-3DBC-4BB7-9AE9-4CD1A55443AD}"/>
              </a:ext>
            </a:extLst>
          </p:cNvPr>
          <p:cNvCxnSpPr>
            <a:cxnSpLocks/>
            <a:stCxn id="12" idx="0"/>
            <a:endCxn id="9" idx="1"/>
          </p:cNvCxnSpPr>
          <p:nvPr/>
        </p:nvCxnSpPr>
        <p:spPr>
          <a:xfrm flipV="1">
            <a:off x="2586000" y="4315408"/>
            <a:ext cx="2732449" cy="1619192"/>
          </a:xfrm>
          <a:prstGeom prst="straightConnector1">
            <a:avLst/>
          </a:prstGeom>
          <a:noFill/>
          <a:ln w="25400" cap="rnd">
            <a:solidFill>
              <a:schemeClr val="accent2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B3A870F7-EEA4-4DB5-A16A-13C9B83CB714}"/>
              </a:ext>
            </a:extLst>
          </p:cNvPr>
          <p:cNvCxnSpPr>
            <a:cxnSpLocks/>
            <a:stCxn id="12" idx="0"/>
            <a:endCxn id="10" idx="1"/>
          </p:cNvCxnSpPr>
          <p:nvPr/>
        </p:nvCxnSpPr>
        <p:spPr>
          <a:xfrm flipV="1">
            <a:off x="2586000" y="5716138"/>
            <a:ext cx="2732449" cy="218462"/>
          </a:xfrm>
          <a:prstGeom prst="straightConnector1">
            <a:avLst/>
          </a:prstGeom>
          <a:noFill/>
          <a:ln w="25400" cap="rnd">
            <a:solidFill>
              <a:schemeClr val="accent2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6E33EC59-9DBF-4765-8031-7800E2A99EEF}"/>
              </a:ext>
            </a:extLst>
          </p:cNvPr>
          <p:cNvSpPr/>
          <p:nvPr/>
        </p:nvSpPr>
        <p:spPr>
          <a:xfrm>
            <a:off x="5253137" y="1483566"/>
            <a:ext cx="2015410" cy="3461657"/>
          </a:xfrm>
          <a:prstGeom prst="rect">
            <a:avLst/>
          </a:prstGeom>
          <a:noFill/>
          <a:ln w="25400" cap="rnd">
            <a:solidFill>
              <a:schemeClr val="accent3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EDE09057-8A16-4EE9-9B83-7977613AB5C7}"/>
              </a:ext>
            </a:extLst>
          </p:cNvPr>
          <p:cNvSpPr/>
          <p:nvPr/>
        </p:nvSpPr>
        <p:spPr>
          <a:xfrm>
            <a:off x="7896000" y="5949000"/>
            <a:ext cx="3240000" cy="73440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>
                <a:latin typeface="+mj-lt"/>
              </a:rPr>
              <a:t>作業分担的に異なるクラスに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6B6EA4AD-EBA0-4BED-9CA8-D9156DE8E20C}"/>
              </a:ext>
            </a:extLst>
          </p:cNvPr>
          <p:cNvSpPr/>
          <p:nvPr/>
        </p:nvSpPr>
        <p:spPr>
          <a:xfrm>
            <a:off x="5318449" y="1510421"/>
            <a:ext cx="1903446" cy="1259632"/>
          </a:xfrm>
          <a:prstGeom prst="rect">
            <a:avLst/>
          </a:prstGeom>
          <a:noFill/>
          <a:ln w="25400" cap="rnd">
            <a:solidFill>
              <a:schemeClr val="accent2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9511745A-7012-4814-B14B-EE97C1FAFFF9}"/>
              </a:ext>
            </a:extLst>
          </p:cNvPr>
          <p:cNvCxnSpPr>
            <a:cxnSpLocks/>
            <a:stCxn id="12" idx="0"/>
            <a:endCxn id="27" idx="1"/>
          </p:cNvCxnSpPr>
          <p:nvPr/>
        </p:nvCxnSpPr>
        <p:spPr>
          <a:xfrm flipV="1">
            <a:off x="2586000" y="2140237"/>
            <a:ext cx="2732449" cy="3794363"/>
          </a:xfrm>
          <a:prstGeom prst="straightConnector1">
            <a:avLst/>
          </a:prstGeom>
          <a:noFill/>
          <a:ln w="25400" cap="rnd">
            <a:solidFill>
              <a:schemeClr val="accent2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5B95C693-C08A-46B7-970C-D8F8C266AC1A}"/>
              </a:ext>
            </a:extLst>
          </p:cNvPr>
          <p:cNvCxnSpPr>
            <a:cxnSpLocks/>
            <a:stCxn id="26" idx="1"/>
            <a:endCxn id="24" idx="3"/>
          </p:cNvCxnSpPr>
          <p:nvPr/>
        </p:nvCxnSpPr>
        <p:spPr>
          <a:xfrm flipH="1" flipV="1">
            <a:off x="7268547" y="3214395"/>
            <a:ext cx="627453" cy="3101805"/>
          </a:xfrm>
          <a:prstGeom prst="straightConnector1">
            <a:avLst/>
          </a:prstGeom>
          <a:noFill/>
          <a:ln w="25400" cap="rnd">
            <a:solidFill>
              <a:schemeClr val="accent3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3B50167E-8EC5-4D1D-AD8D-4A7EE832D830}"/>
              </a:ext>
            </a:extLst>
          </p:cNvPr>
          <p:cNvSpPr/>
          <p:nvPr/>
        </p:nvSpPr>
        <p:spPr>
          <a:xfrm>
            <a:off x="7828384" y="681135"/>
            <a:ext cx="1903445" cy="4077477"/>
          </a:xfrm>
          <a:prstGeom prst="rect">
            <a:avLst/>
          </a:prstGeom>
          <a:noFill/>
          <a:ln w="25400" cap="rnd">
            <a:solidFill>
              <a:schemeClr val="accent4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0C9829D-0BAD-4CD2-B6B6-3B237E3C389A}"/>
              </a:ext>
            </a:extLst>
          </p:cNvPr>
          <p:cNvSpPr/>
          <p:nvPr/>
        </p:nvSpPr>
        <p:spPr>
          <a:xfrm>
            <a:off x="8796000" y="5049000"/>
            <a:ext cx="3240000" cy="7344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b="1">
                <a:latin typeface="+mj-lt"/>
              </a:rPr>
              <a:t>プレイヤー以外の物体なので</a:t>
            </a:r>
            <a:endParaRPr kumimoji="1" lang="en-US" altLang="ja-JP" b="1">
              <a:latin typeface="+mj-lt"/>
            </a:endParaRPr>
          </a:p>
          <a:p>
            <a:r>
              <a:rPr lang="ja-JP" altLang="en-US" b="1">
                <a:latin typeface="+mj-lt"/>
              </a:rPr>
              <a:t>基本的な機能は同じ</a:t>
            </a:r>
            <a:endParaRPr kumimoji="1" lang="ja-JP" altLang="en-US" b="1">
              <a:latin typeface="+mj-lt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238B7235-1551-43AD-9A6B-F27B1B1C2D8B}"/>
              </a:ext>
            </a:extLst>
          </p:cNvPr>
          <p:cNvCxnSpPr>
            <a:cxnSpLocks/>
            <a:stCxn id="37" idx="0"/>
            <a:endCxn id="36" idx="2"/>
          </p:cNvCxnSpPr>
          <p:nvPr/>
        </p:nvCxnSpPr>
        <p:spPr>
          <a:xfrm flipH="1" flipV="1">
            <a:off x="8780107" y="4758612"/>
            <a:ext cx="1635893" cy="290388"/>
          </a:xfrm>
          <a:prstGeom prst="straightConnector1">
            <a:avLst/>
          </a:prstGeom>
          <a:noFill/>
          <a:ln w="25400" cap="rnd">
            <a:solidFill>
              <a:schemeClr val="accent4"/>
            </a:solidFill>
            <a:round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560013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Material for Slide">
      <a:dk1>
        <a:srgbClr val="212121"/>
      </a:dk1>
      <a:lt1>
        <a:srgbClr val="FAFAFA"/>
      </a:lt1>
      <a:dk2>
        <a:srgbClr val="616161"/>
      </a:dk2>
      <a:lt2>
        <a:srgbClr val="E0E0E0"/>
      </a:lt2>
      <a:accent1>
        <a:srgbClr val="263238"/>
      </a:accent1>
      <a:accent2>
        <a:srgbClr val="3F51B5"/>
      </a:accent2>
      <a:accent3>
        <a:srgbClr val="2196F3"/>
      </a:accent3>
      <a:accent4>
        <a:srgbClr val="00BCD4"/>
      </a:accent4>
      <a:accent5>
        <a:srgbClr val="FF9800"/>
      </a:accent5>
      <a:accent6>
        <a:srgbClr val="FFC107"/>
      </a:accent6>
      <a:hlink>
        <a:srgbClr val="3F51B5"/>
      </a:hlink>
      <a:folHlink>
        <a:srgbClr val="607D8B"/>
      </a:folHlink>
    </a:clrScheme>
    <a:fontScheme name="游ゴシック Medium">
      <a:majorFont>
        <a:latin typeface="游ゴシック"/>
        <a:ea typeface="游ゴシック"/>
        <a:cs typeface=""/>
      </a:majorFont>
      <a:minorFont>
        <a:latin typeface="游ゴシック Medium"/>
        <a:ea typeface="游ゴシック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1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テーマ</vt:lpstr>
      <vt:lpstr>オブジェクト指向プログラム 成果物</vt:lpstr>
      <vt:lpstr>作業日程・内容</vt:lpstr>
      <vt:lpstr>仕様</vt:lpstr>
      <vt:lpstr>デモ</vt:lpstr>
      <vt:lpstr>クラス図(12/13時点)</vt:lpstr>
      <vt:lpstr>クラス図(1/23時点)</vt:lpstr>
      <vt:lpstr>クラス図(12/13時点)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オブジェクト指向プログラム(仮)</dc:title>
  <dc:creator>nobuf</dc:creator>
  <cp:revision>1</cp:revision>
  <dcterms:created xsi:type="dcterms:W3CDTF">2022-01-23T08:22:00Z</dcterms:created>
  <dcterms:modified xsi:type="dcterms:W3CDTF">2022-01-24T02:37:20Z</dcterms:modified>
</cp:coreProperties>
</file>

<file path=docProps/thumbnail.jpeg>
</file>